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8"/>
  </p:notesMasterIdLst>
  <p:sldIdLst>
    <p:sldId id="309" r:id="rId2"/>
    <p:sldId id="372" r:id="rId3"/>
    <p:sldId id="436" r:id="rId4"/>
    <p:sldId id="312" r:id="rId5"/>
    <p:sldId id="311" r:id="rId6"/>
    <p:sldId id="313" r:id="rId7"/>
    <p:sldId id="315" r:id="rId8"/>
    <p:sldId id="314" r:id="rId9"/>
    <p:sldId id="316" r:id="rId10"/>
    <p:sldId id="317" r:id="rId11"/>
    <p:sldId id="318" r:id="rId12"/>
    <p:sldId id="319" r:id="rId13"/>
    <p:sldId id="320" r:id="rId14"/>
    <p:sldId id="321" r:id="rId15"/>
    <p:sldId id="330" r:id="rId16"/>
    <p:sldId id="329" r:id="rId17"/>
    <p:sldId id="339" r:id="rId18"/>
    <p:sldId id="362" r:id="rId19"/>
    <p:sldId id="340" r:id="rId20"/>
    <p:sldId id="363" r:id="rId21"/>
    <p:sldId id="364" r:id="rId22"/>
    <p:sldId id="308" r:id="rId23"/>
    <p:sldId id="331" r:id="rId24"/>
    <p:sldId id="325" r:id="rId25"/>
    <p:sldId id="335" r:id="rId26"/>
    <p:sldId id="326" r:id="rId27"/>
    <p:sldId id="360" r:id="rId28"/>
    <p:sldId id="431" r:id="rId29"/>
    <p:sldId id="327" r:id="rId30"/>
    <p:sldId id="379" r:id="rId31"/>
    <p:sldId id="337" r:id="rId32"/>
    <p:sldId id="342" r:id="rId33"/>
    <p:sldId id="338" r:id="rId34"/>
    <p:sldId id="336" r:id="rId35"/>
    <p:sldId id="368" r:id="rId36"/>
    <p:sldId id="410" r:id="rId37"/>
    <p:sldId id="411" r:id="rId38"/>
    <p:sldId id="412" r:id="rId39"/>
    <p:sldId id="413" r:id="rId40"/>
    <p:sldId id="414" r:id="rId41"/>
    <p:sldId id="417" r:id="rId42"/>
    <p:sldId id="418" r:id="rId43"/>
    <p:sldId id="419" r:id="rId44"/>
    <p:sldId id="433" r:id="rId45"/>
    <p:sldId id="434" r:id="rId46"/>
    <p:sldId id="420" r:id="rId47"/>
    <p:sldId id="421" r:id="rId48"/>
    <p:sldId id="422" r:id="rId49"/>
    <p:sldId id="423" r:id="rId50"/>
    <p:sldId id="371" r:id="rId51"/>
    <p:sldId id="374" r:id="rId52"/>
    <p:sldId id="373" r:id="rId53"/>
    <p:sldId id="432" r:id="rId54"/>
    <p:sldId id="395" r:id="rId55"/>
    <p:sldId id="396" r:id="rId56"/>
    <p:sldId id="397" r:id="rId57"/>
    <p:sldId id="398" r:id="rId58"/>
    <p:sldId id="399" r:id="rId59"/>
    <p:sldId id="400" r:id="rId60"/>
    <p:sldId id="435" r:id="rId61"/>
    <p:sldId id="428" r:id="rId62"/>
    <p:sldId id="429" r:id="rId63"/>
    <p:sldId id="430" r:id="rId64"/>
    <p:sldId id="424" r:id="rId65"/>
    <p:sldId id="425" r:id="rId66"/>
    <p:sldId id="426" r:id="rId67"/>
    <p:sldId id="323" r:id="rId68"/>
    <p:sldId id="354" r:id="rId69"/>
    <p:sldId id="408" r:id="rId70"/>
    <p:sldId id="393" r:id="rId71"/>
    <p:sldId id="357" r:id="rId72"/>
    <p:sldId id="356" r:id="rId73"/>
    <p:sldId id="358" r:id="rId74"/>
    <p:sldId id="359" r:id="rId75"/>
    <p:sldId id="394" r:id="rId76"/>
    <p:sldId id="348" r:id="rId77"/>
  </p:sldIdLst>
  <p:sldSz cx="9144000" cy="5715000" type="screen16x1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ssim77" initials="M77" lastIdx="1" clrIdx="0">
    <p:extLst>
      <p:ext uri="{19B8F6BF-5375-455C-9EA6-DF929625EA0E}">
        <p15:presenceInfo xmlns:p15="http://schemas.microsoft.com/office/powerpoint/2012/main" userId="Missim77"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7E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p:cViewPr varScale="1">
        <p:scale>
          <a:sx n="139" d="100"/>
          <a:sy n="139" d="100"/>
        </p:scale>
        <p:origin x="840" y="114"/>
      </p:cViewPr>
      <p:guideLst>
        <p:guide orient="horz" pos="180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3C27A9-F085-4621-BE28-65909CEBF034}" type="datetimeFigureOut">
              <a:rPr lang="nl-NL" smtClean="0"/>
              <a:t>1-10-2014</a:t>
            </a:fld>
            <a:endParaRPr lang="nl-NL"/>
          </a:p>
        </p:txBody>
      </p:sp>
      <p:sp>
        <p:nvSpPr>
          <p:cNvPr id="4" name="Tijdelijke aanduiding voor dia-afbeelding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814FC-8C39-4E11-A812-FC348E2262C5}" type="slidenum">
              <a:rPr lang="nl-NL" smtClean="0"/>
              <a:t>‹#›</a:t>
            </a:fld>
            <a:endParaRPr lang="nl-NL"/>
          </a:p>
        </p:txBody>
      </p:sp>
    </p:spTree>
    <p:extLst>
      <p:ext uri="{BB962C8B-B14F-4D97-AF65-F5344CB8AC3E}">
        <p14:creationId xmlns:p14="http://schemas.microsoft.com/office/powerpoint/2010/main" val="9789206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775355"/>
            <a:ext cx="7772400" cy="1225021"/>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CA9F7D46-74FD-43AC-913D-F2E389D36399}" type="datetime1">
              <a:rPr lang="nl-NL" smtClean="0"/>
              <a:t>1-10-2014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EF55460-62E7-4039-A20C-97F98A8F5B15}" type="slidenum">
              <a:rPr lang="nl-NL" smtClean="0"/>
              <a:t>‹#›</a:t>
            </a:fld>
            <a:endParaRPr lang="nl-NL"/>
          </a:p>
        </p:txBody>
      </p:sp>
    </p:spTree>
    <p:extLst>
      <p:ext uri="{BB962C8B-B14F-4D97-AF65-F5344CB8AC3E}">
        <p14:creationId xmlns:p14="http://schemas.microsoft.com/office/powerpoint/2010/main" val="971975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13F64CC-8FBC-4CB2-A5BE-6C795582E984}" type="datetime1">
              <a:rPr lang="nl-NL" smtClean="0"/>
              <a:t>1-10-2014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EF55460-62E7-4039-A20C-97F98A8F5B15}" type="slidenum">
              <a:rPr lang="nl-NL" smtClean="0"/>
              <a:t>‹#›</a:t>
            </a:fld>
            <a:endParaRPr lang="nl-NL"/>
          </a:p>
        </p:txBody>
      </p:sp>
    </p:spTree>
    <p:extLst>
      <p:ext uri="{BB962C8B-B14F-4D97-AF65-F5344CB8AC3E}">
        <p14:creationId xmlns:p14="http://schemas.microsoft.com/office/powerpoint/2010/main" val="58103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28865"/>
            <a:ext cx="2057400" cy="4876271"/>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28865"/>
            <a:ext cx="6019800" cy="4876271"/>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C004DE7B-BDC6-4BBD-9ABD-ABF4B5DA9B9D}" type="datetime1">
              <a:rPr lang="nl-NL" smtClean="0"/>
              <a:t>1-10-2014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EF55460-62E7-4039-A20C-97F98A8F5B15}" type="slidenum">
              <a:rPr lang="nl-NL" smtClean="0"/>
              <a:t>‹#›</a:t>
            </a:fld>
            <a:endParaRPr lang="nl-NL"/>
          </a:p>
        </p:txBody>
      </p:sp>
    </p:spTree>
    <p:extLst>
      <p:ext uri="{BB962C8B-B14F-4D97-AF65-F5344CB8AC3E}">
        <p14:creationId xmlns:p14="http://schemas.microsoft.com/office/powerpoint/2010/main" val="3590636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2327C00-F92D-4DA1-9AA6-CC4134FC1CCE}" type="datetime1">
              <a:rPr lang="nl-NL" smtClean="0"/>
              <a:t>1-10-2014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EF55460-62E7-4039-A20C-97F98A8F5B15}" type="slidenum">
              <a:rPr lang="nl-NL" smtClean="0"/>
              <a:t>‹#›</a:t>
            </a:fld>
            <a:endParaRPr lang="nl-NL"/>
          </a:p>
        </p:txBody>
      </p:sp>
    </p:spTree>
    <p:extLst>
      <p:ext uri="{BB962C8B-B14F-4D97-AF65-F5344CB8AC3E}">
        <p14:creationId xmlns:p14="http://schemas.microsoft.com/office/powerpoint/2010/main" val="1022971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3672417"/>
            <a:ext cx="7772400" cy="1135063"/>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DA4B0DC7-F3A1-4637-BEBA-90DAFED7656F}" type="datetime1">
              <a:rPr lang="nl-NL" smtClean="0"/>
              <a:t>1-10-2014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EF55460-62E7-4039-A20C-97F98A8F5B15}" type="slidenum">
              <a:rPr lang="nl-NL" smtClean="0"/>
              <a:t>‹#›</a:t>
            </a:fld>
            <a:endParaRPr lang="nl-NL"/>
          </a:p>
        </p:txBody>
      </p:sp>
    </p:spTree>
    <p:extLst>
      <p:ext uri="{BB962C8B-B14F-4D97-AF65-F5344CB8AC3E}">
        <p14:creationId xmlns:p14="http://schemas.microsoft.com/office/powerpoint/2010/main" val="275234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7BE4B960-BCA4-40CF-9FF2-11BF4E19F430}" type="datetime1">
              <a:rPr lang="nl-NL" smtClean="0"/>
              <a:t>1-10-2014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EF55460-62E7-4039-A20C-97F98A8F5B15}" type="slidenum">
              <a:rPr lang="nl-NL" smtClean="0"/>
              <a:t>‹#›</a:t>
            </a:fld>
            <a:endParaRPr lang="nl-NL"/>
          </a:p>
        </p:txBody>
      </p:sp>
    </p:spTree>
    <p:extLst>
      <p:ext uri="{BB962C8B-B14F-4D97-AF65-F5344CB8AC3E}">
        <p14:creationId xmlns:p14="http://schemas.microsoft.com/office/powerpoint/2010/main" val="1578501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13E64137-FD14-4981-ABEE-1F3E282640B1}" type="datetime1">
              <a:rPr lang="nl-NL" smtClean="0"/>
              <a:t>1-10-2014</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4EF55460-62E7-4039-A20C-97F98A8F5B15}" type="slidenum">
              <a:rPr lang="nl-NL" smtClean="0"/>
              <a:t>‹#›</a:t>
            </a:fld>
            <a:endParaRPr lang="nl-NL"/>
          </a:p>
        </p:txBody>
      </p:sp>
    </p:spTree>
    <p:extLst>
      <p:ext uri="{BB962C8B-B14F-4D97-AF65-F5344CB8AC3E}">
        <p14:creationId xmlns:p14="http://schemas.microsoft.com/office/powerpoint/2010/main" val="490577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8A48F70B-F7F4-4CE7-A9F6-948704B431EB}" type="datetime1">
              <a:rPr lang="nl-NL" smtClean="0"/>
              <a:t>1-10-2014</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4EF55460-62E7-4039-A20C-97F98A8F5B15}" type="slidenum">
              <a:rPr lang="nl-NL" smtClean="0"/>
              <a:t>‹#›</a:t>
            </a:fld>
            <a:endParaRPr lang="nl-NL"/>
          </a:p>
        </p:txBody>
      </p:sp>
    </p:spTree>
    <p:extLst>
      <p:ext uri="{BB962C8B-B14F-4D97-AF65-F5344CB8AC3E}">
        <p14:creationId xmlns:p14="http://schemas.microsoft.com/office/powerpoint/2010/main" val="2473468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6763C916-6C7B-447F-A5FF-3CDD8F4B0B4A}" type="datetime1">
              <a:rPr lang="nl-NL" smtClean="0"/>
              <a:t>1-10-2014</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4EF55460-62E7-4039-A20C-97F98A8F5B15}" type="slidenum">
              <a:rPr lang="nl-NL" smtClean="0"/>
              <a:t>‹#›</a:t>
            </a:fld>
            <a:endParaRPr lang="nl-NL"/>
          </a:p>
        </p:txBody>
      </p:sp>
    </p:spTree>
    <p:extLst>
      <p:ext uri="{BB962C8B-B14F-4D97-AF65-F5344CB8AC3E}">
        <p14:creationId xmlns:p14="http://schemas.microsoft.com/office/powerpoint/2010/main" val="3353284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27542"/>
            <a:ext cx="3008313" cy="968375"/>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EC6ABA78-CBF9-48CC-877B-95E4386E18F8}" type="datetime1">
              <a:rPr lang="nl-NL" smtClean="0"/>
              <a:t>1-10-2014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EF55460-62E7-4039-A20C-97F98A8F5B15}" type="slidenum">
              <a:rPr lang="nl-NL" smtClean="0"/>
              <a:t>‹#›</a:t>
            </a:fld>
            <a:endParaRPr lang="nl-NL"/>
          </a:p>
        </p:txBody>
      </p:sp>
    </p:spTree>
    <p:extLst>
      <p:ext uri="{BB962C8B-B14F-4D97-AF65-F5344CB8AC3E}">
        <p14:creationId xmlns:p14="http://schemas.microsoft.com/office/powerpoint/2010/main" val="3667525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000500"/>
            <a:ext cx="5486400" cy="472282"/>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nl-NL"/>
          </a:p>
        </p:txBody>
      </p:sp>
      <p:sp>
        <p:nvSpPr>
          <p:cNvPr id="4" name="Tijdelijke aanduiding voor tekst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7A07FFD2-3B15-4189-AE9B-4EA40BDD9551}" type="datetime1">
              <a:rPr lang="nl-NL" smtClean="0"/>
              <a:t>1-10-2014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EF55460-62E7-4039-A20C-97F98A8F5B15}" type="slidenum">
              <a:rPr lang="nl-NL" smtClean="0"/>
              <a:t>‹#›</a:t>
            </a:fld>
            <a:endParaRPr lang="nl-NL"/>
          </a:p>
        </p:txBody>
      </p:sp>
    </p:spTree>
    <p:extLst>
      <p:ext uri="{BB962C8B-B14F-4D97-AF65-F5344CB8AC3E}">
        <p14:creationId xmlns:p14="http://schemas.microsoft.com/office/powerpoint/2010/main" val="1449468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16384F73-29A5-482F-A81E-E728C542F5FC}" type="datetime1">
              <a:rPr lang="nl-NL" smtClean="0"/>
              <a:t>1-10-2014</a:t>
            </a:fld>
            <a:endParaRPr lang="nl-NL"/>
          </a:p>
        </p:txBody>
      </p:sp>
      <p:sp>
        <p:nvSpPr>
          <p:cNvPr id="5" name="Tijdelijke aanduiding voor voettekst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4EF55460-62E7-4039-A20C-97F98A8F5B15}" type="slidenum">
              <a:rPr lang="nl-NL" smtClean="0"/>
              <a:t>‹#›</a:t>
            </a:fld>
            <a:endParaRPr lang="nl-NL"/>
          </a:p>
        </p:txBody>
      </p:sp>
    </p:spTree>
    <p:extLst>
      <p:ext uri="{BB962C8B-B14F-4D97-AF65-F5344CB8AC3E}">
        <p14:creationId xmlns:p14="http://schemas.microsoft.com/office/powerpoint/2010/main" val="29515551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nl-NL" dirty="0" smtClean="0"/>
              <a:t>Reis door het hart van Gods Plan</a:t>
            </a:r>
            <a:endParaRPr lang="en-US" dirty="0"/>
          </a:p>
        </p:txBody>
      </p:sp>
      <p:sp>
        <p:nvSpPr>
          <p:cNvPr id="3" name="Subtitle 2"/>
          <p:cNvSpPr>
            <a:spLocks noGrp="1"/>
          </p:cNvSpPr>
          <p:nvPr>
            <p:ph type="subTitle" idx="1"/>
          </p:nvPr>
        </p:nvSpPr>
        <p:spPr/>
        <p:txBody>
          <a:bodyPr/>
          <a:lstStyle/>
          <a:p>
            <a:r>
              <a:rPr lang="nl-NL" i="1" dirty="0" smtClean="0">
                <a:solidFill>
                  <a:schemeClr val="accent1">
                    <a:lumMod val="75000"/>
                  </a:schemeClr>
                </a:solidFill>
              </a:rPr>
              <a:t>Probleem, Oplossing en Resultaat!</a:t>
            </a:r>
            <a:endParaRPr lang="en-US" i="1" dirty="0">
              <a:solidFill>
                <a:schemeClr val="accent1">
                  <a:lumMod val="75000"/>
                </a:schemeClr>
              </a:solidFill>
            </a:endParaRPr>
          </a:p>
        </p:txBody>
      </p:sp>
      <p:sp>
        <p:nvSpPr>
          <p:cNvPr id="4" name="Slide Number Placeholder 3"/>
          <p:cNvSpPr>
            <a:spLocks noGrp="1"/>
          </p:cNvSpPr>
          <p:nvPr>
            <p:ph type="sldNum" sz="quarter" idx="12"/>
          </p:nvPr>
        </p:nvSpPr>
        <p:spPr/>
        <p:txBody>
          <a:bodyPr/>
          <a:lstStyle/>
          <a:p>
            <a:fld id="{4EF55460-62E7-4039-A20C-97F98A8F5B15}" type="slidenum">
              <a:rPr lang="nl-NL" smtClean="0"/>
              <a:t>1</a:t>
            </a:fld>
            <a:endParaRPr lang="nl-NL"/>
          </a:p>
        </p:txBody>
      </p:sp>
      <p:sp>
        <p:nvSpPr>
          <p:cNvPr id="5" name="Tekstvak 4"/>
          <p:cNvSpPr txBox="1"/>
          <p:nvPr/>
        </p:nvSpPr>
        <p:spPr>
          <a:xfrm>
            <a:off x="6114467" y="4859480"/>
            <a:ext cx="2572333" cy="276999"/>
          </a:xfrm>
          <a:prstGeom prst="rect">
            <a:avLst/>
          </a:prstGeom>
          <a:solidFill>
            <a:schemeClr val="bg1"/>
          </a:solidFill>
          <a:ln>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p:spPr>
        <p:txBody>
          <a:bodyPr wrap="square" rtlCol="0">
            <a:spAutoFit/>
          </a:bodyPr>
          <a:lstStyle/>
          <a:p>
            <a:pPr algn="ctr"/>
            <a:r>
              <a:rPr lang="nl-NL" sz="1200" dirty="0">
                <a:solidFill>
                  <a:srgbClr val="002060"/>
                </a:solidFill>
                <a:latin typeface="Verdana" pitchFamily="34" charset="0"/>
                <a:ea typeface="Verdana" pitchFamily="34" charset="0"/>
                <a:cs typeface="Verdana" pitchFamily="34" charset="0"/>
              </a:rPr>
              <a:t>z</a:t>
            </a:r>
            <a:r>
              <a:rPr lang="nl-NL" sz="1200" dirty="0" smtClean="0">
                <a:solidFill>
                  <a:srgbClr val="002060"/>
                </a:solidFill>
                <a:latin typeface="Verdana" pitchFamily="34" charset="0"/>
                <a:ea typeface="Verdana" pitchFamily="34" charset="0"/>
                <a:cs typeface="Verdana" pitchFamily="34" charset="0"/>
              </a:rPr>
              <a:t>aterdag 4 oktober 2014</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28" y="265212"/>
            <a:ext cx="1393559" cy="970923"/>
          </a:xfrm>
          <a:prstGeom prst="rect">
            <a:avLst/>
          </a:prstGeom>
        </p:spPr>
      </p:pic>
    </p:spTree>
    <p:extLst>
      <p:ext uri="{BB962C8B-B14F-4D97-AF65-F5344CB8AC3E}">
        <p14:creationId xmlns:p14="http://schemas.microsoft.com/office/powerpoint/2010/main" val="1998961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smtClean="0"/>
              <a:t>Laatste stappen tot het doel is bereikt</a:t>
            </a:r>
            <a:endParaRPr lang="en-US" dirty="0"/>
          </a:p>
        </p:txBody>
      </p:sp>
      <p:sp>
        <p:nvSpPr>
          <p:cNvPr id="3" name="Content Placeholder 2"/>
          <p:cNvSpPr>
            <a:spLocks noGrp="1"/>
          </p:cNvSpPr>
          <p:nvPr>
            <p:ph idx="1"/>
          </p:nvPr>
        </p:nvSpPr>
        <p:spPr/>
        <p:txBody>
          <a:bodyPr>
            <a:normAutofit/>
          </a:bodyPr>
          <a:lstStyle/>
          <a:p>
            <a:pPr marL="0" indent="0">
              <a:buNone/>
            </a:pPr>
            <a:r>
              <a:rPr lang="nl-NL" sz="2000" dirty="0" err="1" smtClean="0"/>
              <a:t>Kolossenzen</a:t>
            </a:r>
            <a:r>
              <a:rPr lang="nl-NL" sz="2000" dirty="0" smtClean="0"/>
              <a:t> 1 =&gt;</a:t>
            </a:r>
          </a:p>
          <a:p>
            <a:pPr marL="0" indent="0">
              <a:buNone/>
            </a:pPr>
            <a:r>
              <a:rPr lang="nl-NL" sz="2000" dirty="0"/>
              <a:t>20 </a:t>
            </a:r>
            <a:r>
              <a:rPr lang="nl-NL" sz="2000" dirty="0" smtClean="0"/>
              <a:t>… door Hem [= Christus Jezus] </a:t>
            </a:r>
            <a:r>
              <a:rPr lang="nl-NL" sz="2000" dirty="0"/>
              <a:t>het al met </a:t>
            </a:r>
            <a:r>
              <a:rPr lang="nl-NL" sz="2000" dirty="0" smtClean="0"/>
              <a:t>Zich </a:t>
            </a:r>
            <a:r>
              <a:rPr lang="nl-NL" sz="2000" i="1" dirty="0" smtClean="0"/>
              <a:t>uit te verzoenen</a:t>
            </a:r>
            <a:r>
              <a:rPr lang="nl-NL" sz="2000" dirty="0" smtClean="0"/>
              <a:t> in </a:t>
            </a:r>
            <a:r>
              <a:rPr lang="nl-NL" sz="2000" dirty="0"/>
              <a:t>Hem, vrede </a:t>
            </a:r>
            <a:r>
              <a:rPr lang="nl-NL" sz="2000" dirty="0" smtClean="0"/>
              <a:t>makend</a:t>
            </a:r>
            <a:r>
              <a:rPr lang="nl-NL" sz="2000" dirty="0"/>
              <a:t> door het bloed van </a:t>
            </a:r>
            <a:r>
              <a:rPr lang="nl-NL" sz="2000" dirty="0" smtClean="0"/>
              <a:t>Zijn kruis</a:t>
            </a:r>
            <a:r>
              <a:rPr lang="nl-NL" sz="2000" dirty="0"/>
              <a:t>, door Hem, hetzij dat op de aarde, hetzij dat in de hemelen</a:t>
            </a:r>
            <a:r>
              <a:rPr lang="nl-NL" sz="2000" dirty="0" smtClean="0"/>
              <a:t>.</a:t>
            </a:r>
          </a:p>
        </p:txBody>
      </p:sp>
      <p:sp>
        <p:nvSpPr>
          <p:cNvPr id="4" name="Slide Number Placeholder 3"/>
          <p:cNvSpPr>
            <a:spLocks noGrp="1"/>
          </p:cNvSpPr>
          <p:nvPr>
            <p:ph type="sldNum" sz="quarter" idx="12"/>
          </p:nvPr>
        </p:nvSpPr>
        <p:spPr/>
        <p:txBody>
          <a:bodyPr/>
          <a:lstStyle/>
          <a:p>
            <a:fld id="{4EF55460-62E7-4039-A20C-97F98A8F5B15}" type="slidenum">
              <a:rPr lang="nl-NL" smtClean="0"/>
              <a:t>10</a:t>
            </a:fld>
            <a:endParaRPr lang="nl-NL" dirty="0"/>
          </a:p>
        </p:txBody>
      </p:sp>
      <p:sp>
        <p:nvSpPr>
          <p:cNvPr id="5" name="Tekstvak 4"/>
          <p:cNvSpPr txBox="1"/>
          <p:nvPr/>
        </p:nvSpPr>
        <p:spPr>
          <a:xfrm>
            <a:off x="4355976" y="3080818"/>
            <a:ext cx="3960440" cy="830997"/>
          </a:xfrm>
          <a:prstGeom prst="rect">
            <a:avLst/>
          </a:prstGeom>
          <a:solidFill>
            <a:schemeClr val="bg1"/>
          </a:solidFill>
          <a:ln>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p:spPr>
        <p:txBody>
          <a:bodyPr wrap="square" rtlCol="0">
            <a:spAutoFit/>
          </a:bodyPr>
          <a:lstStyle/>
          <a:p>
            <a:r>
              <a:rPr lang="nl-NL" sz="1200" i="1" dirty="0" smtClean="0">
                <a:solidFill>
                  <a:srgbClr val="002060"/>
                </a:solidFill>
                <a:latin typeface="Verdana" pitchFamily="34" charset="0"/>
                <a:ea typeface="Verdana" pitchFamily="34" charset="0"/>
                <a:cs typeface="Verdana" pitchFamily="34" charset="0"/>
              </a:rPr>
              <a:t>uit te verzoenen </a:t>
            </a:r>
            <a:r>
              <a:rPr lang="nl-NL" sz="1200" dirty="0" smtClean="0">
                <a:solidFill>
                  <a:srgbClr val="002060"/>
                </a:solidFill>
                <a:latin typeface="Verdana" pitchFamily="34" charset="0"/>
                <a:ea typeface="Verdana" pitchFamily="34" charset="0"/>
                <a:cs typeface="Verdana" pitchFamily="34" charset="0"/>
              </a:rPr>
              <a:t>&lt;= (Gr.) </a:t>
            </a:r>
            <a:r>
              <a:rPr lang="nl-NL" sz="1200" dirty="0" err="1" smtClean="0">
                <a:solidFill>
                  <a:srgbClr val="002060"/>
                </a:solidFill>
                <a:latin typeface="Verdana" pitchFamily="34" charset="0"/>
                <a:ea typeface="Verdana" pitchFamily="34" charset="0"/>
                <a:cs typeface="Verdana" pitchFamily="34" charset="0"/>
              </a:rPr>
              <a:t>apokatallassO</a:t>
            </a:r>
            <a:r>
              <a:rPr lang="nl-NL" sz="1200" dirty="0" smtClean="0">
                <a:solidFill>
                  <a:srgbClr val="002060"/>
                </a:solidFill>
                <a:latin typeface="Verdana" pitchFamily="34" charset="0"/>
                <a:ea typeface="Verdana" pitchFamily="34" charset="0"/>
                <a:cs typeface="Verdana" pitchFamily="34" charset="0"/>
              </a:rPr>
              <a:t> =&gt; </a:t>
            </a:r>
            <a:br>
              <a:rPr lang="nl-NL" sz="1200" dirty="0" smtClean="0">
                <a:solidFill>
                  <a:srgbClr val="002060"/>
                </a:solidFill>
                <a:latin typeface="Verdana" pitchFamily="34" charset="0"/>
                <a:ea typeface="Verdana" pitchFamily="34" charset="0"/>
                <a:cs typeface="Verdana" pitchFamily="34" charset="0"/>
              </a:rPr>
            </a:br>
            <a:r>
              <a:rPr lang="nl-NL" sz="1200" dirty="0" smtClean="0">
                <a:solidFill>
                  <a:srgbClr val="002060"/>
                </a:solidFill>
                <a:latin typeface="Verdana" pitchFamily="34" charset="0"/>
                <a:ea typeface="Verdana" pitchFamily="34" charset="0"/>
                <a:cs typeface="Verdana" pitchFamily="34" charset="0"/>
              </a:rPr>
              <a:t>van vijanden vrienden maken, zowel tussen schepping en Schepper (wordt Vader!) als onder elkaar!</a:t>
            </a:r>
          </a:p>
        </p:txBody>
      </p:sp>
    </p:spTree>
    <p:extLst>
      <p:ext uri="{BB962C8B-B14F-4D97-AF65-F5344CB8AC3E}">
        <p14:creationId xmlns:p14="http://schemas.microsoft.com/office/powerpoint/2010/main" val="1482377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smtClean="0"/>
              <a:t>Laatste stappen tot het doel is bereikt</a:t>
            </a:r>
            <a:endParaRPr lang="en-US" dirty="0"/>
          </a:p>
        </p:txBody>
      </p:sp>
      <p:sp>
        <p:nvSpPr>
          <p:cNvPr id="3" name="Content Placeholder 2"/>
          <p:cNvSpPr>
            <a:spLocks noGrp="1"/>
          </p:cNvSpPr>
          <p:nvPr>
            <p:ph idx="1"/>
          </p:nvPr>
        </p:nvSpPr>
        <p:spPr/>
        <p:txBody>
          <a:bodyPr>
            <a:normAutofit/>
          </a:bodyPr>
          <a:lstStyle/>
          <a:p>
            <a:pPr marL="0" indent="0">
              <a:buNone/>
            </a:pPr>
            <a:r>
              <a:rPr lang="nl-NL" sz="2000" dirty="0" err="1" smtClean="0"/>
              <a:t>Kolossenzen</a:t>
            </a:r>
            <a:r>
              <a:rPr lang="nl-NL" sz="2000" dirty="0" smtClean="0"/>
              <a:t> 1 =&gt;</a:t>
            </a:r>
          </a:p>
          <a:p>
            <a:pPr marL="0" indent="0">
              <a:buNone/>
            </a:pPr>
            <a:r>
              <a:rPr lang="nl-NL" sz="2000" dirty="0"/>
              <a:t>20 </a:t>
            </a:r>
            <a:r>
              <a:rPr lang="nl-NL" sz="2000" dirty="0" smtClean="0"/>
              <a:t>… door Hem [= Christus Jezus] </a:t>
            </a:r>
            <a:r>
              <a:rPr lang="nl-NL" sz="2000" dirty="0"/>
              <a:t>het al met </a:t>
            </a:r>
            <a:r>
              <a:rPr lang="nl-NL" sz="2000" dirty="0" smtClean="0"/>
              <a:t>Zich uit te verzoenen in </a:t>
            </a:r>
            <a:r>
              <a:rPr lang="nl-NL" sz="2000" dirty="0"/>
              <a:t>Hem, </a:t>
            </a:r>
            <a:r>
              <a:rPr lang="nl-NL" sz="2000" i="1" dirty="0"/>
              <a:t>vrede </a:t>
            </a:r>
            <a:r>
              <a:rPr lang="nl-NL" sz="2000" i="1" dirty="0" smtClean="0"/>
              <a:t>makend</a:t>
            </a:r>
            <a:r>
              <a:rPr lang="nl-NL" sz="2000" i="1" dirty="0"/>
              <a:t> door het bloed van </a:t>
            </a:r>
            <a:r>
              <a:rPr lang="nl-NL" sz="2000" i="1" dirty="0" smtClean="0"/>
              <a:t>Zijn kruis</a:t>
            </a:r>
            <a:r>
              <a:rPr lang="nl-NL" sz="2000" dirty="0"/>
              <a:t>, door Hem, hetzij dat op de aarde, hetzij dat in de hemelen</a:t>
            </a:r>
            <a:r>
              <a:rPr lang="nl-NL" sz="2000" dirty="0" smtClean="0"/>
              <a:t>.</a:t>
            </a:r>
          </a:p>
        </p:txBody>
      </p:sp>
      <p:sp>
        <p:nvSpPr>
          <p:cNvPr id="4" name="Slide Number Placeholder 3"/>
          <p:cNvSpPr>
            <a:spLocks noGrp="1"/>
          </p:cNvSpPr>
          <p:nvPr>
            <p:ph type="sldNum" sz="quarter" idx="12"/>
          </p:nvPr>
        </p:nvSpPr>
        <p:spPr/>
        <p:txBody>
          <a:bodyPr/>
          <a:lstStyle/>
          <a:p>
            <a:fld id="{4EF55460-62E7-4039-A20C-97F98A8F5B15}" type="slidenum">
              <a:rPr lang="nl-NL" smtClean="0"/>
              <a:t>11</a:t>
            </a:fld>
            <a:endParaRPr lang="nl-NL" dirty="0"/>
          </a:p>
        </p:txBody>
      </p:sp>
      <p:sp>
        <p:nvSpPr>
          <p:cNvPr id="5" name="Tekstvak 4"/>
          <p:cNvSpPr txBox="1"/>
          <p:nvPr/>
        </p:nvSpPr>
        <p:spPr>
          <a:xfrm>
            <a:off x="539552" y="3073524"/>
            <a:ext cx="3960440" cy="276999"/>
          </a:xfrm>
          <a:prstGeom prst="rect">
            <a:avLst/>
          </a:prstGeom>
          <a:solidFill>
            <a:schemeClr val="bg1"/>
          </a:solidFill>
          <a:ln>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p:spPr>
        <p:txBody>
          <a:bodyPr wrap="square" rtlCol="0">
            <a:spAutoFit/>
          </a:bodyPr>
          <a:lstStyle/>
          <a:p>
            <a:r>
              <a:rPr lang="nl-NL" sz="1200" dirty="0" smtClean="0">
                <a:solidFill>
                  <a:srgbClr val="002060"/>
                </a:solidFill>
                <a:latin typeface="Verdana" pitchFamily="34" charset="0"/>
                <a:ea typeface="Verdana" pitchFamily="34" charset="0"/>
                <a:cs typeface="Verdana" pitchFamily="34" charset="0"/>
              </a:rPr>
              <a:t>DIT is de essentie – HIER gaat het om!</a:t>
            </a:r>
          </a:p>
        </p:txBody>
      </p:sp>
    </p:spTree>
    <p:extLst>
      <p:ext uri="{BB962C8B-B14F-4D97-AF65-F5344CB8AC3E}">
        <p14:creationId xmlns:p14="http://schemas.microsoft.com/office/powerpoint/2010/main" val="3946077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smtClean="0"/>
              <a:t>Laatste stappen tot het doel is bereikt</a:t>
            </a:r>
            <a:endParaRPr lang="en-US" dirty="0"/>
          </a:p>
        </p:txBody>
      </p:sp>
      <p:sp>
        <p:nvSpPr>
          <p:cNvPr id="3" name="Content Placeholder 2"/>
          <p:cNvSpPr>
            <a:spLocks noGrp="1"/>
          </p:cNvSpPr>
          <p:nvPr>
            <p:ph idx="1"/>
          </p:nvPr>
        </p:nvSpPr>
        <p:spPr/>
        <p:txBody>
          <a:bodyPr>
            <a:normAutofit/>
          </a:bodyPr>
          <a:lstStyle/>
          <a:p>
            <a:pPr marL="0" indent="0">
              <a:buNone/>
            </a:pPr>
            <a:r>
              <a:rPr lang="nl-NL" sz="2000" dirty="0" smtClean="0"/>
              <a:t>1Korinthiërs 15 =&gt;</a:t>
            </a:r>
          </a:p>
          <a:p>
            <a:pPr marL="0" indent="0">
              <a:buNone/>
            </a:pPr>
            <a:r>
              <a:rPr lang="nl-NL" sz="2000" dirty="0"/>
              <a:t>28 En wanneer Hem </a:t>
            </a:r>
            <a:r>
              <a:rPr lang="nl-NL" sz="2000" dirty="0" smtClean="0"/>
              <a:t>[= de Zoon: Christus Jezus] het </a:t>
            </a:r>
            <a:r>
              <a:rPr lang="nl-NL" sz="2000" dirty="0"/>
              <a:t>al zal zijn onderschikt, dan zal Hij, de Zoon, worden onderschikt aan </a:t>
            </a:r>
            <a:r>
              <a:rPr lang="nl-NL" sz="2000" dirty="0" smtClean="0"/>
              <a:t>Hem [= God, de Vader] </a:t>
            </a:r>
            <a:r>
              <a:rPr lang="nl-NL" sz="2000" dirty="0"/>
              <a:t>die Hem het al </a:t>
            </a:r>
            <a:r>
              <a:rPr lang="nl-NL" sz="2000" dirty="0" smtClean="0"/>
              <a:t>onderschikt, zodat God zij Alles </a:t>
            </a:r>
            <a:r>
              <a:rPr lang="nl-NL" sz="2000" dirty="0"/>
              <a:t>in allen</a:t>
            </a:r>
            <a:r>
              <a:rPr lang="nl-NL" sz="2000" dirty="0" smtClean="0"/>
              <a:t>.</a:t>
            </a:r>
          </a:p>
        </p:txBody>
      </p:sp>
      <p:sp>
        <p:nvSpPr>
          <p:cNvPr id="4" name="Slide Number Placeholder 3"/>
          <p:cNvSpPr>
            <a:spLocks noGrp="1"/>
          </p:cNvSpPr>
          <p:nvPr>
            <p:ph type="sldNum" sz="quarter" idx="12"/>
          </p:nvPr>
        </p:nvSpPr>
        <p:spPr/>
        <p:txBody>
          <a:bodyPr/>
          <a:lstStyle/>
          <a:p>
            <a:fld id="{4EF55460-62E7-4039-A20C-97F98A8F5B15}" type="slidenum">
              <a:rPr lang="nl-NL" smtClean="0"/>
              <a:t>12</a:t>
            </a:fld>
            <a:endParaRPr lang="nl-NL" dirty="0"/>
          </a:p>
        </p:txBody>
      </p:sp>
    </p:spTree>
    <p:extLst>
      <p:ext uri="{BB962C8B-B14F-4D97-AF65-F5344CB8AC3E}">
        <p14:creationId xmlns:p14="http://schemas.microsoft.com/office/powerpoint/2010/main" val="32217536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smtClean="0"/>
              <a:t>Laatste stappen tot het doel is bereikt</a:t>
            </a:r>
            <a:endParaRPr lang="en-US" dirty="0"/>
          </a:p>
        </p:txBody>
      </p:sp>
      <p:sp>
        <p:nvSpPr>
          <p:cNvPr id="3" name="Content Placeholder 2"/>
          <p:cNvSpPr>
            <a:spLocks noGrp="1"/>
          </p:cNvSpPr>
          <p:nvPr>
            <p:ph idx="1"/>
          </p:nvPr>
        </p:nvSpPr>
        <p:spPr/>
        <p:txBody>
          <a:bodyPr>
            <a:normAutofit/>
          </a:bodyPr>
          <a:lstStyle/>
          <a:p>
            <a:pPr marL="0" indent="0">
              <a:buNone/>
            </a:pPr>
            <a:r>
              <a:rPr lang="nl-NL" sz="2000" dirty="0" smtClean="0"/>
              <a:t>1Korinthiërs 15 =&gt;</a:t>
            </a:r>
          </a:p>
          <a:p>
            <a:pPr marL="0" indent="0">
              <a:buNone/>
            </a:pPr>
            <a:r>
              <a:rPr lang="nl-NL" sz="2000" dirty="0"/>
              <a:t>28 En wanneer Hem </a:t>
            </a:r>
            <a:r>
              <a:rPr lang="nl-NL" sz="2000" dirty="0" smtClean="0"/>
              <a:t>[= de Zoon: Christus Jezus] het </a:t>
            </a:r>
            <a:r>
              <a:rPr lang="nl-NL" sz="2000" dirty="0"/>
              <a:t>al zal zijn onderschikt, dan zal Hij, de Zoon, worden onderschikt aan </a:t>
            </a:r>
            <a:r>
              <a:rPr lang="nl-NL" sz="2000" dirty="0" smtClean="0"/>
              <a:t>Hem [= God, de Vader] </a:t>
            </a:r>
            <a:r>
              <a:rPr lang="nl-NL" sz="2000" dirty="0"/>
              <a:t>die Hem het al </a:t>
            </a:r>
            <a:r>
              <a:rPr lang="nl-NL" sz="2000" dirty="0" smtClean="0"/>
              <a:t>onderschikt, zodat </a:t>
            </a:r>
            <a:r>
              <a:rPr lang="nl-NL" sz="2000" i="1" dirty="0" smtClean="0"/>
              <a:t>God zij Alles </a:t>
            </a:r>
            <a:r>
              <a:rPr lang="nl-NL" sz="2000" i="1" dirty="0"/>
              <a:t>in allen</a:t>
            </a:r>
            <a:r>
              <a:rPr lang="nl-NL" sz="2000" dirty="0" smtClean="0"/>
              <a:t>.</a:t>
            </a:r>
          </a:p>
        </p:txBody>
      </p:sp>
      <p:sp>
        <p:nvSpPr>
          <p:cNvPr id="4" name="Slide Number Placeholder 3"/>
          <p:cNvSpPr>
            <a:spLocks noGrp="1"/>
          </p:cNvSpPr>
          <p:nvPr>
            <p:ph type="sldNum" sz="quarter" idx="12"/>
          </p:nvPr>
        </p:nvSpPr>
        <p:spPr/>
        <p:txBody>
          <a:bodyPr/>
          <a:lstStyle/>
          <a:p>
            <a:fld id="{4EF55460-62E7-4039-A20C-97F98A8F5B15}" type="slidenum">
              <a:rPr lang="nl-NL" smtClean="0"/>
              <a:t>13</a:t>
            </a:fld>
            <a:endParaRPr lang="nl-NL" dirty="0"/>
          </a:p>
        </p:txBody>
      </p:sp>
      <p:sp>
        <p:nvSpPr>
          <p:cNvPr id="5" name="Tekstvak 4"/>
          <p:cNvSpPr txBox="1"/>
          <p:nvPr/>
        </p:nvSpPr>
        <p:spPr>
          <a:xfrm>
            <a:off x="1835696" y="3145532"/>
            <a:ext cx="3960440" cy="461665"/>
          </a:xfrm>
          <a:prstGeom prst="rect">
            <a:avLst/>
          </a:prstGeom>
          <a:solidFill>
            <a:schemeClr val="bg1"/>
          </a:solidFill>
          <a:ln>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p:spPr>
        <p:txBody>
          <a:bodyPr wrap="square" rtlCol="0">
            <a:spAutoFit/>
          </a:bodyPr>
          <a:lstStyle/>
          <a:p>
            <a:r>
              <a:rPr lang="nl-NL" sz="1200" dirty="0" smtClean="0">
                <a:solidFill>
                  <a:srgbClr val="002060"/>
                </a:solidFill>
                <a:latin typeface="Verdana" pitchFamily="34" charset="0"/>
                <a:ea typeface="Verdana" pitchFamily="34" charset="0"/>
                <a:cs typeface="Verdana" pitchFamily="34" charset="0"/>
              </a:rPr>
              <a:t>DIT is het uiteindelijke doel van God met Zijn gehele schepping!</a:t>
            </a:r>
          </a:p>
        </p:txBody>
      </p:sp>
    </p:spTree>
    <p:extLst>
      <p:ext uri="{BB962C8B-B14F-4D97-AF65-F5344CB8AC3E}">
        <p14:creationId xmlns:p14="http://schemas.microsoft.com/office/powerpoint/2010/main" val="4066816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864"/>
            <a:ext cx="8291264" cy="1404499"/>
          </a:xfrm>
        </p:spPr>
        <p:txBody>
          <a:bodyPr>
            <a:normAutofit fontScale="90000"/>
          </a:bodyPr>
          <a:lstStyle/>
          <a:p>
            <a:r>
              <a:rPr lang="nl-NL" dirty="0"/>
              <a:t>God heeft een </a:t>
            </a:r>
            <a:r>
              <a:rPr lang="nl-NL" dirty="0" smtClean="0"/>
              <a:t>strategie om Zijn doel te kunnen bereiken</a:t>
            </a:r>
            <a:endParaRPr lang="en-US" dirty="0"/>
          </a:p>
        </p:txBody>
      </p:sp>
      <p:sp>
        <p:nvSpPr>
          <p:cNvPr id="3" name="Content Placeholder 2"/>
          <p:cNvSpPr>
            <a:spLocks noGrp="1"/>
          </p:cNvSpPr>
          <p:nvPr>
            <p:ph idx="1"/>
          </p:nvPr>
        </p:nvSpPr>
        <p:spPr>
          <a:xfrm>
            <a:off x="457200" y="1921396"/>
            <a:ext cx="8291264" cy="3183740"/>
          </a:xfrm>
        </p:spPr>
        <p:txBody>
          <a:bodyPr>
            <a:normAutofit/>
          </a:bodyPr>
          <a:lstStyle/>
          <a:p>
            <a:pPr marL="0" indent="0">
              <a:buNone/>
            </a:pPr>
            <a:r>
              <a:rPr lang="nl-NL" dirty="0" smtClean="0"/>
              <a:t>Belangrijkste aspect van Zijn strategie is:</a:t>
            </a:r>
          </a:p>
          <a:p>
            <a:pPr marL="0" indent="0" algn="ctr">
              <a:buNone/>
            </a:pPr>
            <a:r>
              <a:rPr lang="nl-NL" dirty="0" smtClean="0"/>
              <a:t>CONTRAST!</a:t>
            </a:r>
          </a:p>
          <a:p>
            <a:pPr>
              <a:buFontTx/>
              <a:buChar char="-"/>
            </a:pPr>
            <a:r>
              <a:rPr lang="nl-NL" sz="1600" dirty="0" smtClean="0">
                <a:sym typeface="Wingdings" panose="05000000000000000000" pitchFamily="2" charset="2"/>
              </a:rPr>
              <a:t>Goed  Kwaad</a:t>
            </a:r>
          </a:p>
          <a:p>
            <a:pPr>
              <a:buFontTx/>
              <a:buChar char="-"/>
            </a:pPr>
            <a:r>
              <a:rPr lang="nl-NL" sz="1600" dirty="0">
                <a:sym typeface="Wingdings" panose="05000000000000000000" pitchFamily="2" charset="2"/>
              </a:rPr>
              <a:t>Gered </a:t>
            </a:r>
            <a:r>
              <a:rPr lang="nl-NL" sz="1600" dirty="0" smtClean="0">
                <a:sym typeface="Wingdings" panose="05000000000000000000" pitchFamily="2" charset="2"/>
              </a:rPr>
              <a:t>voor de komende </a:t>
            </a:r>
            <a:r>
              <a:rPr lang="nl-NL" sz="1600" dirty="0" err="1" smtClean="0">
                <a:sym typeface="Wingdings" panose="05000000000000000000" pitchFamily="2" charset="2"/>
              </a:rPr>
              <a:t>aionen</a:t>
            </a:r>
            <a:r>
              <a:rPr lang="nl-NL" sz="1600" dirty="0" smtClean="0">
                <a:sym typeface="Wingdings" panose="05000000000000000000" pitchFamily="2" charset="2"/>
              </a:rPr>
              <a:t>  </a:t>
            </a:r>
            <a:r>
              <a:rPr lang="nl-NL" sz="1600" dirty="0">
                <a:sym typeface="Wingdings" panose="05000000000000000000" pitchFamily="2" charset="2"/>
              </a:rPr>
              <a:t>Verloren </a:t>
            </a:r>
            <a:r>
              <a:rPr lang="nl-NL" sz="1600" dirty="0" smtClean="0">
                <a:sym typeface="Wingdings" panose="05000000000000000000" pitchFamily="2" charset="2"/>
              </a:rPr>
              <a:t>voor de </a:t>
            </a:r>
            <a:r>
              <a:rPr lang="nl-NL" sz="1600" dirty="0">
                <a:sym typeface="Wingdings" panose="05000000000000000000" pitchFamily="2" charset="2"/>
              </a:rPr>
              <a:t>komende </a:t>
            </a:r>
            <a:r>
              <a:rPr lang="nl-NL" sz="1600" dirty="0" err="1" smtClean="0">
                <a:sym typeface="Wingdings" panose="05000000000000000000" pitchFamily="2" charset="2"/>
              </a:rPr>
              <a:t>aionen</a:t>
            </a:r>
            <a:endParaRPr lang="nl-NL" sz="1600" dirty="0">
              <a:sym typeface="Wingdings" panose="05000000000000000000" pitchFamily="2" charset="2"/>
            </a:endParaRPr>
          </a:p>
          <a:p>
            <a:pPr>
              <a:buFontTx/>
              <a:buChar char="-"/>
            </a:pPr>
            <a:r>
              <a:rPr lang="nl-NL" sz="1600" dirty="0" smtClean="0">
                <a:sym typeface="Wingdings" panose="05000000000000000000" pitchFamily="2" charset="2"/>
              </a:rPr>
              <a:t>Uitgekozen (minderheid)  Niet-uitgekozen (meerderheid)</a:t>
            </a:r>
          </a:p>
          <a:p>
            <a:pPr>
              <a:buFontTx/>
              <a:buChar char="-"/>
            </a:pPr>
            <a:r>
              <a:rPr lang="nl-NL" sz="1600" dirty="0" smtClean="0">
                <a:sym typeface="Wingdings" panose="05000000000000000000" pitchFamily="2" charset="2"/>
              </a:rPr>
              <a:t>Diepte van zonde  Hoogte van Zijn genade</a:t>
            </a:r>
          </a:p>
          <a:p>
            <a:pPr>
              <a:buFontTx/>
              <a:buChar char="-"/>
            </a:pPr>
            <a:r>
              <a:rPr lang="nl-NL" sz="1600" dirty="0" smtClean="0">
                <a:sym typeface="Wingdings" panose="05000000000000000000" pitchFamily="2" charset="2"/>
              </a:rPr>
              <a:t>Aards lichaam  Hemels lichaam</a:t>
            </a:r>
          </a:p>
          <a:p>
            <a:pPr>
              <a:buFontTx/>
              <a:buChar char="-"/>
            </a:pPr>
            <a:r>
              <a:rPr lang="nl-NL" sz="1600" dirty="0" smtClean="0">
                <a:sym typeface="Wingdings" panose="05000000000000000000" pitchFamily="2" charset="2"/>
              </a:rPr>
              <a:t>Omvang van ellende en leed voor allen  Omvang van heerlijkheid en glorie voor allen!</a:t>
            </a:r>
          </a:p>
        </p:txBody>
      </p:sp>
      <p:sp>
        <p:nvSpPr>
          <p:cNvPr id="4" name="Slide Number Placeholder 3"/>
          <p:cNvSpPr>
            <a:spLocks noGrp="1"/>
          </p:cNvSpPr>
          <p:nvPr>
            <p:ph type="sldNum" sz="quarter" idx="12"/>
          </p:nvPr>
        </p:nvSpPr>
        <p:spPr/>
        <p:txBody>
          <a:bodyPr/>
          <a:lstStyle/>
          <a:p>
            <a:fld id="{4EF55460-62E7-4039-A20C-97F98A8F5B15}" type="slidenum">
              <a:rPr lang="nl-NL" smtClean="0"/>
              <a:t>14</a:t>
            </a:fld>
            <a:endParaRPr lang="nl-NL" dirty="0"/>
          </a:p>
        </p:txBody>
      </p:sp>
    </p:spTree>
    <p:extLst>
      <p:ext uri="{BB962C8B-B14F-4D97-AF65-F5344CB8AC3E}">
        <p14:creationId xmlns:p14="http://schemas.microsoft.com/office/powerpoint/2010/main" val="36649899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15</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Tree>
    <p:extLst>
      <p:ext uri="{BB962C8B-B14F-4D97-AF65-F5344CB8AC3E}">
        <p14:creationId xmlns:p14="http://schemas.microsoft.com/office/powerpoint/2010/main" val="22192747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16</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cxnSp>
        <p:nvCxnSpPr>
          <p:cNvPr id="6" name="Straight Arrow Connector 5"/>
          <p:cNvCxnSpPr/>
          <p:nvPr/>
        </p:nvCxnSpPr>
        <p:spPr>
          <a:xfrm>
            <a:off x="4427984" y="841276"/>
            <a:ext cx="0"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92661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17</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cxnSp>
        <p:nvCxnSpPr>
          <p:cNvPr id="6" name="Straight Arrow Connector 5"/>
          <p:cNvCxnSpPr/>
          <p:nvPr/>
        </p:nvCxnSpPr>
        <p:spPr>
          <a:xfrm>
            <a:off x="4427984" y="841276"/>
            <a:ext cx="0"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303748" y="2894665"/>
            <a:ext cx="4248472" cy="861774"/>
          </a:xfrm>
          <a:prstGeom prst="rect">
            <a:avLst/>
          </a:prstGeom>
          <a:solidFill>
            <a:schemeClr val="bg1"/>
          </a:solidFill>
          <a:ln>
            <a:noFill/>
          </a:ln>
        </p:spPr>
        <p:txBody>
          <a:bodyPr wrap="square" rtlCol="0">
            <a:spAutoFit/>
          </a:bodyPr>
          <a:lstStyle/>
          <a:p>
            <a:pPr algn="ctr"/>
            <a:r>
              <a:rPr lang="nl-NL" sz="5000" dirty="0" smtClean="0">
                <a:solidFill>
                  <a:srgbClr val="002060"/>
                </a:solidFill>
                <a:latin typeface="Verdana" pitchFamily="34" charset="0"/>
                <a:ea typeface="Verdana" pitchFamily="34" charset="0"/>
                <a:cs typeface="Verdana" pitchFamily="34" charset="0"/>
              </a:rPr>
              <a:t>SCHEPPING</a:t>
            </a:r>
            <a:endParaRPr lang="en-US" sz="50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6148495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18</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cxnSp>
        <p:nvCxnSpPr>
          <p:cNvPr id="6" name="Straight Arrow Connector 5"/>
          <p:cNvCxnSpPr/>
          <p:nvPr/>
        </p:nvCxnSpPr>
        <p:spPr>
          <a:xfrm>
            <a:off x="4427984" y="841276"/>
            <a:ext cx="0"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a:stCxn id="7" idx="2"/>
            <a:endCxn id="7" idx="6"/>
          </p:cNvCxnSpPr>
          <p:nvPr/>
        </p:nvCxnSpPr>
        <p:spPr>
          <a:xfrm>
            <a:off x="485546" y="3325552"/>
            <a:ext cx="7884876"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611560" y="3357730"/>
            <a:ext cx="3096344"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tijdlijn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cxnSp>
        <p:nvCxnSpPr>
          <p:cNvPr id="16" name="Straight Connector 15"/>
          <p:cNvCxnSpPr>
            <a:stCxn id="7" idx="2"/>
          </p:cNvCxnSpPr>
          <p:nvPr/>
        </p:nvCxnSpPr>
        <p:spPr>
          <a:xfrm flipV="1">
            <a:off x="485546" y="2209428"/>
            <a:ext cx="0" cy="1116124"/>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8370422" y="2209428"/>
            <a:ext cx="0" cy="111612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07504" y="1910653"/>
            <a:ext cx="745717" cy="215444"/>
          </a:xfrm>
          <a:prstGeom prst="rect">
            <a:avLst/>
          </a:prstGeom>
          <a:solidFill>
            <a:schemeClr val="bg1"/>
          </a:solidFill>
          <a:ln>
            <a:solidFill>
              <a:srgbClr val="002060"/>
            </a:solidFill>
          </a:ln>
        </p:spPr>
        <p:txBody>
          <a:bodyPr wrap="none" rtlCol="0">
            <a:spAutoFit/>
          </a:bodyPr>
          <a:lstStyle/>
          <a:p>
            <a:r>
              <a:rPr lang="nl-NL" sz="800" dirty="0" smtClean="0">
                <a:solidFill>
                  <a:srgbClr val="002060"/>
                </a:solidFill>
                <a:latin typeface="Verdana" pitchFamily="34" charset="0"/>
                <a:ea typeface="Verdana" pitchFamily="34" charset="0"/>
                <a:cs typeface="Verdana" pitchFamily="34" charset="0"/>
              </a:rPr>
              <a:t>??????????</a:t>
            </a:r>
            <a:endParaRPr lang="en-US" sz="800" dirty="0" smtClean="0">
              <a:solidFill>
                <a:srgbClr val="002060"/>
              </a:solidFill>
              <a:latin typeface="Verdana" pitchFamily="34" charset="0"/>
              <a:ea typeface="Verdana" pitchFamily="34" charset="0"/>
              <a:cs typeface="Verdana" pitchFamily="34" charset="0"/>
            </a:endParaRPr>
          </a:p>
        </p:txBody>
      </p:sp>
      <p:sp>
        <p:nvSpPr>
          <p:cNvPr id="14" name="TextBox 13"/>
          <p:cNvSpPr txBox="1"/>
          <p:nvPr/>
        </p:nvSpPr>
        <p:spPr>
          <a:xfrm>
            <a:off x="7941568" y="1910653"/>
            <a:ext cx="857927" cy="215444"/>
          </a:xfrm>
          <a:prstGeom prst="rect">
            <a:avLst/>
          </a:prstGeom>
          <a:solidFill>
            <a:schemeClr val="bg1"/>
          </a:solidFill>
          <a:ln>
            <a:solidFill>
              <a:srgbClr val="002060"/>
            </a:solidFill>
          </a:ln>
        </p:spPr>
        <p:txBody>
          <a:bodyPr wrap="none" rtlCol="0">
            <a:spAutoFit/>
          </a:bodyPr>
          <a:lstStyle/>
          <a:p>
            <a:r>
              <a:rPr lang="nl-NL" sz="800" dirty="0" smtClean="0">
                <a:solidFill>
                  <a:srgbClr val="002060"/>
                </a:solidFill>
                <a:latin typeface="Verdana" pitchFamily="34" charset="0"/>
                <a:ea typeface="Verdana" pitchFamily="34" charset="0"/>
                <a:cs typeface="Verdana" pitchFamily="34" charset="0"/>
              </a:rPr>
              <a:t>????????????</a:t>
            </a:r>
            <a:endParaRPr lang="en-US" sz="8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4635757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19</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cxnSp>
        <p:nvCxnSpPr>
          <p:cNvPr id="6" name="Straight Arrow Connector 5"/>
          <p:cNvCxnSpPr/>
          <p:nvPr/>
        </p:nvCxnSpPr>
        <p:spPr>
          <a:xfrm>
            <a:off x="4427984" y="841276"/>
            <a:ext cx="0"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1673678" y="2663832"/>
            <a:ext cx="5508612" cy="1015663"/>
          </a:xfrm>
          <a:prstGeom prst="rect">
            <a:avLst/>
          </a:prstGeom>
          <a:solidFill>
            <a:schemeClr val="bg1"/>
          </a:solidFill>
          <a:ln>
            <a:solidFill>
              <a:schemeClr val="tx2"/>
            </a:solidFill>
          </a:ln>
        </p:spPr>
        <p:txBody>
          <a:bodyPr wrap="square" rtlCol="0">
            <a:spAutoFit/>
          </a:bodyPr>
          <a:lstStyle/>
          <a:p>
            <a:r>
              <a:rPr lang="nl-NL" sz="2000" dirty="0" smtClean="0">
                <a:latin typeface="Verdana" pitchFamily="34" charset="0"/>
                <a:ea typeface="Verdana" pitchFamily="34" charset="0"/>
                <a:cs typeface="Verdana" pitchFamily="34" charset="0"/>
              </a:rPr>
              <a:t>Genesis 1:1 =&gt;</a:t>
            </a:r>
          </a:p>
          <a:p>
            <a:r>
              <a:rPr lang="nl-NL" sz="2000" dirty="0">
                <a:latin typeface="Verdana" panose="020B0604030504040204" pitchFamily="34" charset="0"/>
                <a:ea typeface="Verdana" panose="020B0604030504040204" pitchFamily="34" charset="0"/>
                <a:cs typeface="Verdana" panose="020B0604030504040204" pitchFamily="34" charset="0"/>
              </a:rPr>
              <a:t>In begin schiep </a:t>
            </a:r>
            <a:r>
              <a:rPr lang="nl-NL" sz="2000" dirty="0" err="1">
                <a:latin typeface="Verdana" panose="020B0604030504040204" pitchFamily="34" charset="0"/>
                <a:ea typeface="Verdana" panose="020B0604030504040204" pitchFamily="34" charset="0"/>
                <a:cs typeface="Verdana" panose="020B0604030504040204" pitchFamily="34" charset="0"/>
              </a:rPr>
              <a:t>Elohim</a:t>
            </a:r>
            <a:r>
              <a:rPr lang="nl-NL" sz="2000" dirty="0">
                <a:latin typeface="Verdana" panose="020B0604030504040204" pitchFamily="34" charset="0"/>
                <a:ea typeface="Verdana" panose="020B0604030504040204" pitchFamily="34" charset="0"/>
                <a:cs typeface="Verdana" panose="020B0604030504040204" pitchFamily="34" charset="0"/>
              </a:rPr>
              <a:t> de hemelen en het land.</a:t>
            </a:r>
            <a:endParaRPr lang="en-US" sz="2000" dirty="0" smtClean="0">
              <a:latin typeface="Verdana" pitchFamily="34" charset="0"/>
              <a:ea typeface="Verdana" pitchFamily="34" charset="0"/>
              <a:cs typeface="Verdana" pitchFamily="34" charset="0"/>
            </a:endParaRPr>
          </a:p>
        </p:txBody>
      </p:sp>
      <p:cxnSp>
        <p:nvCxnSpPr>
          <p:cNvPr id="11" name="Straight Connector 10"/>
          <p:cNvCxnSpPr/>
          <p:nvPr/>
        </p:nvCxnSpPr>
        <p:spPr>
          <a:xfrm flipV="1">
            <a:off x="485546" y="2187362"/>
            <a:ext cx="0" cy="1116124"/>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8370422" y="2187362"/>
            <a:ext cx="0" cy="111612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07504" y="1910653"/>
            <a:ext cx="801823" cy="215444"/>
          </a:xfrm>
          <a:prstGeom prst="rect">
            <a:avLst/>
          </a:prstGeom>
          <a:solidFill>
            <a:schemeClr val="bg1"/>
          </a:solidFill>
          <a:ln>
            <a:solidFill>
              <a:srgbClr val="002060"/>
            </a:solidFill>
          </a:ln>
        </p:spPr>
        <p:txBody>
          <a:bodyPr wrap="none" rtlCol="0">
            <a:spAutoFit/>
          </a:bodyPr>
          <a:lstStyle/>
          <a:p>
            <a:r>
              <a:rPr lang="nl-NL" sz="800" dirty="0" smtClean="0">
                <a:solidFill>
                  <a:srgbClr val="002060"/>
                </a:solidFill>
                <a:latin typeface="Verdana" pitchFamily="34" charset="0"/>
                <a:ea typeface="Verdana" pitchFamily="34" charset="0"/>
                <a:cs typeface="Verdana" pitchFamily="34" charset="0"/>
              </a:rPr>
              <a:t>Genesis 1:1</a:t>
            </a:r>
            <a:endParaRPr lang="en-US" sz="800" dirty="0" smtClean="0">
              <a:solidFill>
                <a:srgbClr val="002060"/>
              </a:solidFill>
              <a:latin typeface="Verdana" pitchFamily="34" charset="0"/>
              <a:ea typeface="Verdana" pitchFamily="34" charset="0"/>
              <a:cs typeface="Verdana" pitchFamily="34" charset="0"/>
            </a:endParaRPr>
          </a:p>
        </p:txBody>
      </p:sp>
      <p:sp>
        <p:nvSpPr>
          <p:cNvPr id="13" name="TextBox 12"/>
          <p:cNvSpPr txBox="1"/>
          <p:nvPr/>
        </p:nvSpPr>
        <p:spPr>
          <a:xfrm>
            <a:off x="7941568" y="1910653"/>
            <a:ext cx="857927" cy="215444"/>
          </a:xfrm>
          <a:prstGeom prst="rect">
            <a:avLst/>
          </a:prstGeom>
          <a:solidFill>
            <a:schemeClr val="bg1"/>
          </a:solidFill>
          <a:ln>
            <a:solidFill>
              <a:srgbClr val="002060"/>
            </a:solidFill>
          </a:ln>
        </p:spPr>
        <p:txBody>
          <a:bodyPr wrap="none" rtlCol="0">
            <a:spAutoFit/>
          </a:bodyPr>
          <a:lstStyle/>
          <a:p>
            <a:r>
              <a:rPr lang="nl-NL" sz="800" dirty="0" smtClean="0">
                <a:solidFill>
                  <a:srgbClr val="002060"/>
                </a:solidFill>
                <a:latin typeface="Verdana" pitchFamily="34" charset="0"/>
                <a:ea typeface="Verdana" pitchFamily="34" charset="0"/>
                <a:cs typeface="Verdana" pitchFamily="34" charset="0"/>
              </a:rPr>
              <a:t>????????????</a:t>
            </a:r>
            <a:endParaRPr lang="en-US" sz="8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7952109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Enkele vragen</a:t>
            </a:r>
            <a:endParaRPr lang="en-US" dirty="0"/>
          </a:p>
        </p:txBody>
      </p:sp>
      <p:sp>
        <p:nvSpPr>
          <p:cNvPr id="3" name="Content Placeholder 2"/>
          <p:cNvSpPr>
            <a:spLocks noGrp="1"/>
          </p:cNvSpPr>
          <p:nvPr>
            <p:ph idx="1"/>
          </p:nvPr>
        </p:nvSpPr>
        <p:spPr/>
        <p:txBody>
          <a:bodyPr>
            <a:normAutofit fontScale="85000" lnSpcReduction="10000"/>
          </a:bodyPr>
          <a:lstStyle/>
          <a:p>
            <a:r>
              <a:rPr lang="nl-NL" sz="2400" dirty="0" smtClean="0"/>
              <a:t>Wat is het kader waarbinnen het verhaal van schepping, drama, redding en heerlijkheid zich afspeelt?</a:t>
            </a:r>
          </a:p>
          <a:p>
            <a:r>
              <a:rPr lang="nl-NL" sz="2400" dirty="0"/>
              <a:t>Hoe heeft God het probleem van de zonde precies opgelost? </a:t>
            </a:r>
          </a:p>
          <a:p>
            <a:r>
              <a:rPr lang="nl-NL" sz="2400" dirty="0" smtClean="0"/>
              <a:t>Wat </a:t>
            </a:r>
            <a:r>
              <a:rPr lang="nl-NL" sz="2400" dirty="0"/>
              <a:t>was Zijn formule hiervoor? </a:t>
            </a:r>
            <a:endParaRPr lang="nl-NL" sz="2400" dirty="0" smtClean="0"/>
          </a:p>
          <a:p>
            <a:r>
              <a:rPr lang="nl-NL" sz="2400" dirty="0" smtClean="0"/>
              <a:t>Wat betekent het dat Jezus is gestorven voor onze zonden?</a:t>
            </a:r>
          </a:p>
          <a:p>
            <a:r>
              <a:rPr lang="nl-NL" sz="2400" dirty="0" smtClean="0"/>
              <a:t>Waarom zijn “allen ook gestorven toen Hij stierf”?</a:t>
            </a:r>
          </a:p>
          <a:p>
            <a:r>
              <a:rPr lang="nl-NL" sz="2400" dirty="0"/>
              <a:t>Wat betekent het dat </a:t>
            </a:r>
            <a:r>
              <a:rPr lang="nl-NL" sz="2400" dirty="0" smtClean="0"/>
              <a:t>“Jezus tot zonde is gemaakt voor ons zodat wij Gods gerechtigheid mogen worden in Hem”?</a:t>
            </a:r>
          </a:p>
          <a:p>
            <a:r>
              <a:rPr lang="nl-NL" sz="2400" dirty="0" smtClean="0"/>
              <a:t>Waarom </a:t>
            </a:r>
            <a:r>
              <a:rPr lang="nl-NL" sz="2400" dirty="0"/>
              <a:t>moest Jezus hierin de sleutelrol spelen, en niet iemand anders? </a:t>
            </a:r>
            <a:endParaRPr lang="nl-NL" sz="2400" dirty="0" smtClean="0"/>
          </a:p>
          <a:p>
            <a:r>
              <a:rPr lang="nl-NL" sz="2400" dirty="0" smtClean="0"/>
              <a:t>Hoe </a:t>
            </a:r>
            <a:r>
              <a:rPr lang="nl-NL" sz="2400" dirty="0"/>
              <a:t>ziet de “contrast-structuur” eruit? Wat is daar het resultaat van</a:t>
            </a:r>
            <a:r>
              <a:rPr lang="nl-NL" sz="2400" dirty="0" smtClean="0"/>
              <a:t>?</a:t>
            </a:r>
          </a:p>
        </p:txBody>
      </p:sp>
      <p:sp>
        <p:nvSpPr>
          <p:cNvPr id="4" name="Slide Number Placeholder 3"/>
          <p:cNvSpPr>
            <a:spLocks noGrp="1"/>
          </p:cNvSpPr>
          <p:nvPr>
            <p:ph type="sldNum" sz="quarter" idx="12"/>
          </p:nvPr>
        </p:nvSpPr>
        <p:spPr/>
        <p:txBody>
          <a:bodyPr/>
          <a:lstStyle/>
          <a:p>
            <a:fld id="{4EF55460-62E7-4039-A20C-97F98A8F5B15}" type="slidenum">
              <a:rPr lang="nl-NL" smtClean="0"/>
              <a:t>2</a:t>
            </a:fld>
            <a:endParaRPr lang="nl-NL" dirty="0"/>
          </a:p>
        </p:txBody>
      </p:sp>
    </p:spTree>
    <p:extLst>
      <p:ext uri="{BB962C8B-B14F-4D97-AF65-F5344CB8AC3E}">
        <p14:creationId xmlns:p14="http://schemas.microsoft.com/office/powerpoint/2010/main" val="27780595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20</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cxnSp>
        <p:nvCxnSpPr>
          <p:cNvPr id="6" name="Straight Arrow Connector 5"/>
          <p:cNvCxnSpPr/>
          <p:nvPr/>
        </p:nvCxnSpPr>
        <p:spPr>
          <a:xfrm>
            <a:off x="4427984" y="841276"/>
            <a:ext cx="0"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a:stCxn id="7" idx="2"/>
            <a:endCxn id="7" idx="6"/>
          </p:cNvCxnSpPr>
          <p:nvPr/>
        </p:nvCxnSpPr>
        <p:spPr>
          <a:xfrm>
            <a:off x="485546" y="3325552"/>
            <a:ext cx="7884876"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611560" y="3357730"/>
            <a:ext cx="3096344"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tijdlijn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cxnSp>
        <p:nvCxnSpPr>
          <p:cNvPr id="16" name="Straight Connector 15"/>
          <p:cNvCxnSpPr>
            <a:stCxn id="7" idx="2"/>
          </p:cNvCxnSpPr>
          <p:nvPr/>
        </p:nvCxnSpPr>
        <p:spPr>
          <a:xfrm flipV="1">
            <a:off x="485546" y="2209428"/>
            <a:ext cx="0" cy="1116124"/>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8370422" y="2209428"/>
            <a:ext cx="0" cy="111612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07504" y="1910653"/>
            <a:ext cx="801823" cy="215444"/>
          </a:xfrm>
          <a:prstGeom prst="rect">
            <a:avLst/>
          </a:prstGeom>
          <a:solidFill>
            <a:schemeClr val="bg1"/>
          </a:solidFill>
          <a:ln>
            <a:solidFill>
              <a:srgbClr val="002060"/>
            </a:solidFill>
          </a:ln>
        </p:spPr>
        <p:txBody>
          <a:bodyPr wrap="none" rtlCol="0">
            <a:spAutoFit/>
          </a:bodyPr>
          <a:lstStyle/>
          <a:p>
            <a:r>
              <a:rPr lang="nl-NL" sz="800" dirty="0" smtClean="0">
                <a:solidFill>
                  <a:srgbClr val="002060"/>
                </a:solidFill>
                <a:latin typeface="Verdana" pitchFamily="34" charset="0"/>
                <a:ea typeface="Verdana" pitchFamily="34" charset="0"/>
                <a:cs typeface="Verdana" pitchFamily="34" charset="0"/>
              </a:rPr>
              <a:t>Genesis 1:1</a:t>
            </a:r>
            <a:endParaRPr lang="en-US" sz="800" dirty="0" smtClean="0">
              <a:solidFill>
                <a:srgbClr val="002060"/>
              </a:solidFill>
              <a:latin typeface="Verdana" pitchFamily="34" charset="0"/>
              <a:ea typeface="Verdana" pitchFamily="34" charset="0"/>
              <a:cs typeface="Verdana" pitchFamily="34" charset="0"/>
            </a:endParaRPr>
          </a:p>
        </p:txBody>
      </p:sp>
      <p:sp>
        <p:nvSpPr>
          <p:cNvPr id="14" name="TextBox 13"/>
          <p:cNvSpPr txBox="1"/>
          <p:nvPr/>
        </p:nvSpPr>
        <p:spPr>
          <a:xfrm>
            <a:off x="7941568" y="1910653"/>
            <a:ext cx="857927" cy="215444"/>
          </a:xfrm>
          <a:prstGeom prst="rect">
            <a:avLst/>
          </a:prstGeom>
          <a:solidFill>
            <a:schemeClr val="bg1"/>
          </a:solidFill>
          <a:ln>
            <a:solidFill>
              <a:srgbClr val="002060"/>
            </a:solidFill>
          </a:ln>
        </p:spPr>
        <p:txBody>
          <a:bodyPr wrap="none" rtlCol="0">
            <a:spAutoFit/>
          </a:bodyPr>
          <a:lstStyle/>
          <a:p>
            <a:r>
              <a:rPr lang="nl-NL" sz="800" dirty="0" smtClean="0">
                <a:solidFill>
                  <a:srgbClr val="002060"/>
                </a:solidFill>
                <a:latin typeface="Verdana" pitchFamily="34" charset="0"/>
                <a:ea typeface="Verdana" pitchFamily="34" charset="0"/>
                <a:cs typeface="Verdana" pitchFamily="34" charset="0"/>
              </a:rPr>
              <a:t>????????????</a:t>
            </a:r>
            <a:endParaRPr lang="en-US" sz="8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3131159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21</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cxnSp>
        <p:nvCxnSpPr>
          <p:cNvPr id="6" name="Straight Arrow Connector 5"/>
          <p:cNvCxnSpPr/>
          <p:nvPr/>
        </p:nvCxnSpPr>
        <p:spPr>
          <a:xfrm>
            <a:off x="4427984" y="841276"/>
            <a:ext cx="0"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1673678" y="2448389"/>
            <a:ext cx="5508612" cy="1754326"/>
          </a:xfrm>
          <a:prstGeom prst="rect">
            <a:avLst/>
          </a:prstGeom>
          <a:solidFill>
            <a:schemeClr val="bg1"/>
          </a:solidFill>
          <a:ln>
            <a:solidFill>
              <a:schemeClr val="tx2"/>
            </a:solidFill>
          </a:ln>
        </p:spPr>
        <p:txBody>
          <a:bodyPr wrap="square" rtlCol="0">
            <a:spAutoFit/>
          </a:bodyPr>
          <a:lstStyle/>
          <a:p>
            <a:r>
              <a:rPr lang="nl-NL" dirty="0" smtClean="0">
                <a:latin typeface="Verdana" pitchFamily="34" charset="0"/>
                <a:ea typeface="Verdana" pitchFamily="34" charset="0"/>
                <a:cs typeface="Verdana" pitchFamily="34" charset="0"/>
              </a:rPr>
              <a:t>Filippenzen </a:t>
            </a:r>
            <a:r>
              <a:rPr lang="nl-NL" dirty="0">
                <a:latin typeface="Verdana" pitchFamily="34" charset="0"/>
                <a:ea typeface="Verdana" pitchFamily="34" charset="0"/>
                <a:cs typeface="Verdana" pitchFamily="34" charset="0"/>
              </a:rPr>
              <a:t>2:10-11 =&gt;</a:t>
            </a:r>
          </a:p>
          <a:p>
            <a:r>
              <a:rPr lang="nl-NL" dirty="0" smtClean="0">
                <a:latin typeface="Verdana" pitchFamily="34" charset="0"/>
                <a:ea typeface="Verdana" pitchFamily="34" charset="0"/>
                <a:cs typeface="Verdana" pitchFamily="34" charset="0"/>
              </a:rPr>
              <a:t>zodat </a:t>
            </a:r>
            <a:r>
              <a:rPr lang="nl-NL" dirty="0">
                <a:latin typeface="Verdana" pitchFamily="34" charset="0"/>
                <a:ea typeface="Verdana" pitchFamily="34" charset="0"/>
                <a:cs typeface="Verdana" pitchFamily="34" charset="0"/>
              </a:rPr>
              <a:t>in de Naam van Jezus iedere knie zou buigen, van hemelingen en van </a:t>
            </a:r>
            <a:r>
              <a:rPr lang="nl-NL" dirty="0" err="1">
                <a:latin typeface="Verdana" pitchFamily="34" charset="0"/>
                <a:ea typeface="Verdana" pitchFamily="34" charset="0"/>
                <a:cs typeface="Verdana" pitchFamily="34" charset="0"/>
              </a:rPr>
              <a:t>aardsen</a:t>
            </a:r>
            <a:r>
              <a:rPr lang="nl-NL" dirty="0">
                <a:latin typeface="Verdana" pitchFamily="34" charset="0"/>
                <a:ea typeface="Verdana" pitchFamily="34" charset="0"/>
                <a:cs typeface="Verdana" pitchFamily="34" charset="0"/>
              </a:rPr>
              <a:t> en van onderaardsen, </a:t>
            </a:r>
          </a:p>
          <a:p>
            <a:r>
              <a:rPr lang="nl-NL" dirty="0" smtClean="0">
                <a:latin typeface="Verdana" pitchFamily="34" charset="0"/>
                <a:ea typeface="Verdana" pitchFamily="34" charset="0"/>
                <a:cs typeface="Verdana" pitchFamily="34" charset="0"/>
              </a:rPr>
              <a:t>en </a:t>
            </a:r>
            <a:r>
              <a:rPr lang="nl-NL" dirty="0">
                <a:latin typeface="Verdana" pitchFamily="34" charset="0"/>
                <a:ea typeface="Verdana" pitchFamily="34" charset="0"/>
                <a:cs typeface="Verdana" pitchFamily="34" charset="0"/>
              </a:rPr>
              <a:t>iedere tong zou belijden dat Jezus Christus Heer is, tot heerlijkheid van God, de Vader.</a:t>
            </a:r>
          </a:p>
        </p:txBody>
      </p:sp>
      <p:cxnSp>
        <p:nvCxnSpPr>
          <p:cNvPr id="11" name="Straight Connector 10"/>
          <p:cNvCxnSpPr/>
          <p:nvPr/>
        </p:nvCxnSpPr>
        <p:spPr>
          <a:xfrm flipV="1">
            <a:off x="485546" y="2187362"/>
            <a:ext cx="0" cy="1116124"/>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8370422" y="2187362"/>
            <a:ext cx="0" cy="111612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07504" y="1849388"/>
            <a:ext cx="801823" cy="215444"/>
          </a:xfrm>
          <a:prstGeom prst="rect">
            <a:avLst/>
          </a:prstGeom>
          <a:solidFill>
            <a:schemeClr val="bg1"/>
          </a:solidFill>
          <a:ln>
            <a:solidFill>
              <a:srgbClr val="002060"/>
            </a:solidFill>
          </a:ln>
        </p:spPr>
        <p:txBody>
          <a:bodyPr wrap="none" rtlCol="0">
            <a:spAutoFit/>
          </a:bodyPr>
          <a:lstStyle/>
          <a:p>
            <a:r>
              <a:rPr lang="nl-NL" sz="800" dirty="0" smtClean="0">
                <a:solidFill>
                  <a:srgbClr val="002060"/>
                </a:solidFill>
                <a:latin typeface="Verdana" pitchFamily="34" charset="0"/>
                <a:ea typeface="Verdana" pitchFamily="34" charset="0"/>
                <a:cs typeface="Verdana" pitchFamily="34" charset="0"/>
              </a:rPr>
              <a:t>Genesis 1:1</a:t>
            </a:r>
            <a:endParaRPr lang="en-US" sz="800" dirty="0" smtClean="0">
              <a:solidFill>
                <a:srgbClr val="002060"/>
              </a:solidFill>
              <a:latin typeface="Verdana" pitchFamily="34" charset="0"/>
              <a:ea typeface="Verdana" pitchFamily="34" charset="0"/>
              <a:cs typeface="Verdana" pitchFamily="34" charset="0"/>
            </a:endParaRPr>
          </a:p>
        </p:txBody>
      </p:sp>
      <p:sp>
        <p:nvSpPr>
          <p:cNvPr id="14" name="TextBox 13"/>
          <p:cNvSpPr txBox="1"/>
          <p:nvPr/>
        </p:nvSpPr>
        <p:spPr>
          <a:xfrm>
            <a:off x="7757914" y="1910653"/>
            <a:ext cx="1225015" cy="215444"/>
          </a:xfrm>
          <a:prstGeom prst="rect">
            <a:avLst/>
          </a:prstGeom>
          <a:solidFill>
            <a:schemeClr val="bg1"/>
          </a:solidFill>
          <a:ln>
            <a:solidFill>
              <a:srgbClr val="002060"/>
            </a:solidFill>
          </a:ln>
        </p:spPr>
        <p:txBody>
          <a:bodyPr wrap="none" rtlCol="0">
            <a:spAutoFit/>
          </a:bodyPr>
          <a:lstStyle/>
          <a:p>
            <a:r>
              <a:rPr lang="nl-NL" sz="800" dirty="0" smtClean="0">
                <a:solidFill>
                  <a:srgbClr val="002060"/>
                </a:solidFill>
                <a:latin typeface="Verdana" pitchFamily="34" charset="0"/>
                <a:ea typeface="Verdana" pitchFamily="34" charset="0"/>
                <a:cs typeface="Verdana" pitchFamily="34" charset="0"/>
              </a:rPr>
              <a:t>Filippenzen 2:10-11</a:t>
            </a:r>
            <a:endParaRPr lang="en-US" sz="8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6595043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22</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3995936" y="1129308"/>
            <a:ext cx="864096" cy="3600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38688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23</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3995936" y="1129308"/>
            <a:ext cx="864096" cy="3600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139952" y="1186217"/>
            <a:ext cx="576064" cy="246221"/>
          </a:xfrm>
          <a:prstGeom prst="rect">
            <a:avLst/>
          </a:prstGeom>
          <a:solidFill>
            <a:schemeClr val="bg1"/>
          </a:solidFill>
          <a:ln>
            <a:noFill/>
          </a:ln>
        </p:spPr>
        <p:txBody>
          <a:bodyPr wrap="square" rtlCol="0">
            <a:spAutoFit/>
          </a:bodyPr>
          <a:lstStyle/>
          <a:p>
            <a:pPr algn="ctr"/>
            <a:r>
              <a:rPr lang="nl-NL" sz="1000" dirty="0" smtClean="0">
                <a:solidFill>
                  <a:srgbClr val="002060"/>
                </a:solidFill>
                <a:latin typeface="Verdana" pitchFamily="34" charset="0"/>
                <a:ea typeface="Verdana" pitchFamily="34" charset="0"/>
                <a:cs typeface="Verdana" pitchFamily="34" charset="0"/>
              </a:rPr>
              <a:t>Logos</a:t>
            </a:r>
            <a:endParaRPr lang="en-US" sz="10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41812924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24</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3995936" y="1129308"/>
            <a:ext cx="864096" cy="3600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139952" y="1186217"/>
            <a:ext cx="576064" cy="246221"/>
          </a:xfrm>
          <a:prstGeom prst="rect">
            <a:avLst/>
          </a:prstGeom>
          <a:solidFill>
            <a:schemeClr val="bg1"/>
          </a:solidFill>
          <a:ln>
            <a:noFill/>
          </a:ln>
        </p:spPr>
        <p:txBody>
          <a:bodyPr wrap="square" rtlCol="0">
            <a:spAutoFit/>
          </a:bodyPr>
          <a:lstStyle/>
          <a:p>
            <a:pPr algn="ctr"/>
            <a:r>
              <a:rPr lang="nl-NL" sz="1000" dirty="0" smtClean="0">
                <a:solidFill>
                  <a:srgbClr val="002060"/>
                </a:solidFill>
                <a:latin typeface="Verdana" pitchFamily="34" charset="0"/>
                <a:ea typeface="Verdana" pitchFamily="34" charset="0"/>
                <a:cs typeface="Verdana" pitchFamily="34" charset="0"/>
              </a:rPr>
              <a:t>Logos</a:t>
            </a:r>
            <a:endParaRPr lang="en-US" sz="1000" dirty="0" smtClean="0">
              <a:solidFill>
                <a:srgbClr val="002060"/>
              </a:solidFill>
              <a:latin typeface="Verdana" pitchFamily="34" charset="0"/>
              <a:ea typeface="Verdana" pitchFamily="34" charset="0"/>
              <a:cs typeface="Verdana" pitchFamily="34" charset="0"/>
            </a:endParaRPr>
          </a:p>
        </p:txBody>
      </p:sp>
      <p:sp>
        <p:nvSpPr>
          <p:cNvPr id="7" name="TextBox 6"/>
          <p:cNvSpPr txBox="1"/>
          <p:nvPr/>
        </p:nvSpPr>
        <p:spPr>
          <a:xfrm>
            <a:off x="1673678" y="2137420"/>
            <a:ext cx="5508612" cy="1323439"/>
          </a:xfrm>
          <a:prstGeom prst="rect">
            <a:avLst/>
          </a:prstGeom>
          <a:solidFill>
            <a:schemeClr val="bg1"/>
          </a:solidFill>
          <a:ln>
            <a:solidFill>
              <a:schemeClr val="tx2"/>
            </a:solidFill>
          </a:ln>
        </p:spPr>
        <p:txBody>
          <a:bodyPr wrap="square" rtlCol="0">
            <a:spAutoFit/>
          </a:bodyPr>
          <a:lstStyle/>
          <a:p>
            <a:r>
              <a:rPr lang="nl-NL" sz="2000" dirty="0" smtClean="0">
                <a:latin typeface="Verdana" pitchFamily="34" charset="0"/>
                <a:ea typeface="Verdana" pitchFamily="34" charset="0"/>
                <a:cs typeface="Verdana" pitchFamily="34" charset="0"/>
              </a:rPr>
              <a:t>Johannes 1:1 =&gt;</a:t>
            </a:r>
          </a:p>
          <a:p>
            <a:r>
              <a:rPr lang="nl-NL" sz="2000" dirty="0">
                <a:latin typeface="Verdana" panose="020B0604030504040204" pitchFamily="34" charset="0"/>
                <a:ea typeface="Verdana" panose="020B0604030504040204" pitchFamily="34" charset="0"/>
                <a:cs typeface="Verdana" panose="020B0604030504040204" pitchFamily="34" charset="0"/>
              </a:rPr>
              <a:t>In </a:t>
            </a:r>
            <a:r>
              <a:rPr lang="nl-NL" sz="2000" dirty="0" smtClean="0">
                <a:latin typeface="Verdana" panose="020B0604030504040204" pitchFamily="34" charset="0"/>
                <a:ea typeface="Verdana" panose="020B0604030504040204" pitchFamily="34" charset="0"/>
                <a:cs typeface="Verdana" panose="020B0604030504040204" pitchFamily="34" charset="0"/>
              </a:rPr>
              <a:t>begin </a:t>
            </a:r>
            <a:r>
              <a:rPr lang="nl-NL" sz="2000" dirty="0">
                <a:latin typeface="Verdana" panose="020B0604030504040204" pitchFamily="34" charset="0"/>
                <a:ea typeface="Verdana" panose="020B0604030504040204" pitchFamily="34" charset="0"/>
                <a:cs typeface="Verdana" panose="020B0604030504040204" pitchFamily="34" charset="0"/>
              </a:rPr>
              <a:t>was het woord </a:t>
            </a:r>
            <a:r>
              <a:rPr lang="nl-NL" sz="2000" dirty="0" smtClean="0">
                <a:latin typeface="Verdana" panose="020B0604030504040204" pitchFamily="34" charset="0"/>
                <a:ea typeface="Verdana" panose="020B0604030504040204" pitchFamily="34" charset="0"/>
                <a:cs typeface="Verdana" panose="020B0604030504040204" pitchFamily="34" charset="0"/>
              </a:rPr>
              <a:t>[Gr. = Logos] en </a:t>
            </a:r>
            <a:r>
              <a:rPr lang="nl-NL" sz="2000" dirty="0">
                <a:latin typeface="Verdana" panose="020B0604030504040204" pitchFamily="34" charset="0"/>
                <a:ea typeface="Verdana" panose="020B0604030504040204" pitchFamily="34" charset="0"/>
                <a:cs typeface="Verdana" panose="020B0604030504040204" pitchFamily="34" charset="0"/>
              </a:rPr>
              <a:t>het woord was </a:t>
            </a:r>
            <a:r>
              <a:rPr lang="nl-NL" sz="2000" dirty="0" smtClean="0">
                <a:latin typeface="Verdana" panose="020B0604030504040204" pitchFamily="34" charset="0"/>
                <a:ea typeface="Verdana" panose="020B0604030504040204" pitchFamily="34" charset="0"/>
                <a:cs typeface="Verdana" panose="020B0604030504040204" pitchFamily="34" charset="0"/>
              </a:rPr>
              <a:t>op God gericht</a:t>
            </a:r>
            <a:r>
              <a:rPr lang="nl-NL" sz="2000" dirty="0">
                <a:latin typeface="Verdana" panose="020B0604030504040204" pitchFamily="34" charset="0"/>
                <a:ea typeface="Verdana" panose="020B0604030504040204" pitchFamily="34" charset="0"/>
                <a:cs typeface="Verdana" panose="020B0604030504040204" pitchFamily="34" charset="0"/>
              </a:rPr>
              <a:t>, </a:t>
            </a:r>
            <a:r>
              <a:rPr lang="nl-NL" sz="2000" dirty="0" smtClean="0">
                <a:latin typeface="Verdana" panose="020B0604030504040204" pitchFamily="34" charset="0"/>
                <a:ea typeface="Verdana" panose="020B0604030504040204" pitchFamily="34" charset="0"/>
                <a:cs typeface="Verdana" panose="020B0604030504040204" pitchFamily="34" charset="0"/>
              </a:rPr>
              <a:t>en God was </a:t>
            </a:r>
            <a:r>
              <a:rPr lang="nl-NL" sz="2000" dirty="0">
                <a:latin typeface="Verdana" panose="020B0604030504040204" pitchFamily="34" charset="0"/>
                <a:ea typeface="Verdana" panose="020B0604030504040204" pitchFamily="34" charset="0"/>
                <a:cs typeface="Verdana" panose="020B0604030504040204" pitchFamily="34" charset="0"/>
              </a:rPr>
              <a:t>het woord.</a:t>
            </a:r>
            <a:endParaRPr lang="en-US" sz="2000" dirty="0" smtClean="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8202709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25</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3995936" y="1129308"/>
            <a:ext cx="864096" cy="3600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139952" y="1186217"/>
            <a:ext cx="576064" cy="246221"/>
          </a:xfrm>
          <a:prstGeom prst="rect">
            <a:avLst/>
          </a:prstGeom>
          <a:solidFill>
            <a:schemeClr val="bg1"/>
          </a:solidFill>
          <a:ln>
            <a:noFill/>
          </a:ln>
        </p:spPr>
        <p:txBody>
          <a:bodyPr wrap="square" rtlCol="0">
            <a:spAutoFit/>
          </a:bodyPr>
          <a:lstStyle/>
          <a:p>
            <a:pPr algn="ctr"/>
            <a:r>
              <a:rPr lang="nl-NL" sz="1000" dirty="0" smtClean="0">
                <a:solidFill>
                  <a:srgbClr val="002060"/>
                </a:solidFill>
                <a:latin typeface="Verdana" pitchFamily="34" charset="0"/>
                <a:ea typeface="Verdana" pitchFamily="34" charset="0"/>
                <a:cs typeface="Verdana" pitchFamily="34" charset="0"/>
              </a:rPr>
              <a:t>Logos</a:t>
            </a:r>
            <a:endParaRPr lang="en-US" sz="1000" dirty="0" smtClean="0">
              <a:solidFill>
                <a:srgbClr val="002060"/>
              </a:solidFill>
              <a:latin typeface="Verdana" pitchFamily="34" charset="0"/>
              <a:ea typeface="Verdana" pitchFamily="34" charset="0"/>
              <a:cs typeface="Verdana" pitchFamily="34" charset="0"/>
            </a:endParaRPr>
          </a:p>
        </p:txBody>
      </p: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p:cNvCxnSpPr/>
          <p:nvPr/>
        </p:nvCxnSpPr>
        <p:spPr>
          <a:xfrm>
            <a:off x="4427984" y="1561356"/>
            <a:ext cx="0"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303748" y="2894665"/>
            <a:ext cx="4248472" cy="861774"/>
          </a:xfrm>
          <a:prstGeom prst="rect">
            <a:avLst/>
          </a:prstGeom>
          <a:solidFill>
            <a:schemeClr val="bg1"/>
          </a:solidFill>
          <a:ln>
            <a:noFill/>
          </a:ln>
        </p:spPr>
        <p:txBody>
          <a:bodyPr wrap="square" rtlCol="0">
            <a:spAutoFit/>
          </a:bodyPr>
          <a:lstStyle/>
          <a:p>
            <a:pPr algn="ctr"/>
            <a:r>
              <a:rPr lang="nl-NL" sz="5000" dirty="0" smtClean="0">
                <a:solidFill>
                  <a:srgbClr val="002060"/>
                </a:solidFill>
                <a:latin typeface="Verdana" pitchFamily="34" charset="0"/>
                <a:ea typeface="Verdana" pitchFamily="34" charset="0"/>
                <a:cs typeface="Verdana" pitchFamily="34" charset="0"/>
              </a:rPr>
              <a:t>SCHEPPING</a:t>
            </a:r>
            <a:endParaRPr lang="en-US" sz="50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6241216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26</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3995936" y="1129308"/>
            <a:ext cx="864096" cy="3600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139952" y="1186217"/>
            <a:ext cx="576064" cy="246221"/>
          </a:xfrm>
          <a:prstGeom prst="rect">
            <a:avLst/>
          </a:prstGeom>
          <a:solidFill>
            <a:schemeClr val="bg1"/>
          </a:solidFill>
          <a:ln>
            <a:noFill/>
          </a:ln>
        </p:spPr>
        <p:txBody>
          <a:bodyPr wrap="square" rtlCol="0">
            <a:spAutoFit/>
          </a:bodyPr>
          <a:lstStyle/>
          <a:p>
            <a:pPr algn="ctr"/>
            <a:r>
              <a:rPr lang="nl-NL" sz="1000" dirty="0" smtClean="0">
                <a:solidFill>
                  <a:srgbClr val="002060"/>
                </a:solidFill>
                <a:latin typeface="Verdana" pitchFamily="34" charset="0"/>
                <a:ea typeface="Verdana" pitchFamily="34" charset="0"/>
                <a:cs typeface="Verdana" pitchFamily="34" charset="0"/>
              </a:rPr>
              <a:t>Logos</a:t>
            </a:r>
            <a:endParaRPr lang="en-US" sz="1000" dirty="0" smtClean="0">
              <a:solidFill>
                <a:srgbClr val="002060"/>
              </a:solidFill>
              <a:latin typeface="Verdana" pitchFamily="34" charset="0"/>
              <a:ea typeface="Verdana" pitchFamily="34" charset="0"/>
              <a:cs typeface="Verdana" pitchFamily="34" charset="0"/>
            </a:endParaRPr>
          </a:p>
        </p:txBody>
      </p: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p:cNvCxnSpPr/>
          <p:nvPr/>
        </p:nvCxnSpPr>
        <p:spPr>
          <a:xfrm>
            <a:off x="4427984" y="1561356"/>
            <a:ext cx="0"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303748" y="2894665"/>
            <a:ext cx="4248472" cy="861774"/>
          </a:xfrm>
          <a:prstGeom prst="rect">
            <a:avLst/>
          </a:prstGeom>
          <a:solidFill>
            <a:schemeClr val="bg1"/>
          </a:solidFill>
          <a:ln>
            <a:noFill/>
          </a:ln>
        </p:spPr>
        <p:txBody>
          <a:bodyPr wrap="square" rtlCol="0">
            <a:spAutoFit/>
          </a:bodyPr>
          <a:lstStyle/>
          <a:p>
            <a:pPr algn="ctr"/>
            <a:r>
              <a:rPr lang="nl-NL" sz="5000" dirty="0" smtClean="0">
                <a:solidFill>
                  <a:srgbClr val="002060"/>
                </a:solidFill>
                <a:latin typeface="Verdana" pitchFamily="34" charset="0"/>
                <a:ea typeface="Verdana" pitchFamily="34" charset="0"/>
                <a:cs typeface="Verdana" pitchFamily="34" charset="0"/>
              </a:rPr>
              <a:t>SCHEPPING</a:t>
            </a:r>
            <a:endParaRPr lang="en-US" sz="5000" dirty="0" smtClean="0">
              <a:solidFill>
                <a:srgbClr val="002060"/>
              </a:solidFill>
              <a:latin typeface="Verdana" pitchFamily="34" charset="0"/>
              <a:ea typeface="Verdana" pitchFamily="34" charset="0"/>
              <a:cs typeface="Verdana" pitchFamily="34" charset="0"/>
            </a:endParaRPr>
          </a:p>
        </p:txBody>
      </p:sp>
      <p:sp>
        <p:nvSpPr>
          <p:cNvPr id="10" name="TextBox 9"/>
          <p:cNvSpPr txBox="1"/>
          <p:nvPr/>
        </p:nvSpPr>
        <p:spPr>
          <a:xfrm>
            <a:off x="5652120" y="949288"/>
            <a:ext cx="2160240" cy="707886"/>
          </a:xfrm>
          <a:prstGeom prst="rect">
            <a:avLst/>
          </a:prstGeom>
          <a:solidFill>
            <a:schemeClr val="bg1"/>
          </a:solidFill>
          <a:ln>
            <a:solidFill>
              <a:srgbClr val="002060"/>
            </a:solidFill>
          </a:ln>
        </p:spPr>
        <p:txBody>
          <a:bodyPr wrap="square" rtlCol="0">
            <a:spAutoFit/>
          </a:bodyPr>
          <a:lstStyle/>
          <a:p>
            <a:r>
              <a:rPr lang="nl-NL" sz="1000" dirty="0" err="1" smtClean="0">
                <a:solidFill>
                  <a:srgbClr val="002060"/>
                </a:solidFill>
                <a:latin typeface="Verdana" pitchFamily="34" charset="0"/>
                <a:ea typeface="Verdana" pitchFamily="34" charset="0"/>
                <a:cs typeface="Verdana" pitchFamily="34" charset="0"/>
              </a:rPr>
              <a:t>Kolossenzen</a:t>
            </a:r>
            <a:r>
              <a:rPr lang="nl-NL" sz="1000" dirty="0" smtClean="0">
                <a:solidFill>
                  <a:srgbClr val="002060"/>
                </a:solidFill>
                <a:latin typeface="Verdana" pitchFamily="34" charset="0"/>
                <a:ea typeface="Verdana" pitchFamily="34" charset="0"/>
                <a:cs typeface="Verdana" pitchFamily="34" charset="0"/>
              </a:rPr>
              <a:t> 1:15 =&gt;</a:t>
            </a:r>
            <a:br>
              <a:rPr lang="nl-NL" sz="1000" dirty="0" smtClean="0">
                <a:solidFill>
                  <a:srgbClr val="002060"/>
                </a:solidFill>
                <a:latin typeface="Verdana" pitchFamily="34" charset="0"/>
                <a:ea typeface="Verdana" pitchFamily="34" charset="0"/>
                <a:cs typeface="Verdana" pitchFamily="34" charset="0"/>
              </a:rPr>
            </a:br>
            <a:r>
              <a:rPr lang="nl-NL" sz="1000" dirty="0" smtClean="0">
                <a:solidFill>
                  <a:srgbClr val="002060"/>
                </a:solidFill>
                <a:latin typeface="Verdana" pitchFamily="34" charset="0"/>
                <a:ea typeface="Verdana" pitchFamily="34" charset="0"/>
                <a:cs typeface="Verdana" pitchFamily="34" charset="0"/>
              </a:rPr>
              <a:t>Die </a:t>
            </a:r>
            <a:r>
              <a:rPr lang="nl-NL" sz="1000" dirty="0">
                <a:solidFill>
                  <a:srgbClr val="002060"/>
                </a:solidFill>
                <a:latin typeface="Verdana" pitchFamily="34" charset="0"/>
                <a:ea typeface="Verdana" pitchFamily="34" charset="0"/>
                <a:cs typeface="Verdana" pitchFamily="34" charset="0"/>
              </a:rPr>
              <a:t>het beeld is van </a:t>
            </a:r>
            <a:r>
              <a:rPr lang="nl-NL" sz="1000" dirty="0" smtClean="0">
                <a:solidFill>
                  <a:srgbClr val="002060"/>
                </a:solidFill>
                <a:latin typeface="Verdana" pitchFamily="34" charset="0"/>
                <a:ea typeface="Verdana" pitchFamily="34" charset="0"/>
                <a:cs typeface="Verdana" pitchFamily="34" charset="0"/>
              </a:rPr>
              <a:t>God</a:t>
            </a:r>
            <a:r>
              <a:rPr lang="nl-NL" sz="1000" dirty="0">
                <a:solidFill>
                  <a:srgbClr val="002060"/>
                </a:solidFill>
                <a:latin typeface="Verdana" pitchFamily="34" charset="0"/>
                <a:ea typeface="Verdana" pitchFamily="34" charset="0"/>
                <a:cs typeface="Verdana" pitchFamily="34" charset="0"/>
              </a:rPr>
              <a:t>, de Onzichtbare, Eerstgeborene van heel de schepping.</a:t>
            </a:r>
            <a:endParaRPr lang="en-US" sz="1000" dirty="0" smtClean="0">
              <a:solidFill>
                <a:srgbClr val="002060"/>
              </a:solidFill>
              <a:latin typeface="Verdana" pitchFamily="34" charset="0"/>
              <a:ea typeface="Verdana" pitchFamily="34" charset="0"/>
              <a:cs typeface="Verdana" pitchFamily="34" charset="0"/>
            </a:endParaRPr>
          </a:p>
        </p:txBody>
      </p:sp>
      <p:cxnSp>
        <p:nvCxnSpPr>
          <p:cNvPr id="12" name="Straight Connector 11"/>
          <p:cNvCxnSpPr/>
          <p:nvPr/>
        </p:nvCxnSpPr>
        <p:spPr>
          <a:xfrm>
            <a:off x="5004048" y="1309327"/>
            <a:ext cx="576064"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79730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27</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3995936" y="1129308"/>
            <a:ext cx="864096" cy="3600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139952" y="1186217"/>
            <a:ext cx="576064" cy="246221"/>
          </a:xfrm>
          <a:prstGeom prst="rect">
            <a:avLst/>
          </a:prstGeom>
          <a:solidFill>
            <a:schemeClr val="bg1"/>
          </a:solidFill>
          <a:ln>
            <a:noFill/>
          </a:ln>
        </p:spPr>
        <p:txBody>
          <a:bodyPr wrap="square" rtlCol="0">
            <a:spAutoFit/>
          </a:bodyPr>
          <a:lstStyle/>
          <a:p>
            <a:pPr algn="ctr"/>
            <a:r>
              <a:rPr lang="nl-NL" sz="1000" dirty="0" smtClean="0">
                <a:solidFill>
                  <a:srgbClr val="002060"/>
                </a:solidFill>
                <a:latin typeface="Verdana" pitchFamily="34" charset="0"/>
                <a:ea typeface="Verdana" pitchFamily="34" charset="0"/>
                <a:cs typeface="Verdana" pitchFamily="34" charset="0"/>
              </a:rPr>
              <a:t>Logos</a:t>
            </a:r>
            <a:endParaRPr lang="en-US" sz="1000" dirty="0" smtClean="0">
              <a:solidFill>
                <a:srgbClr val="002060"/>
              </a:solidFill>
              <a:latin typeface="Verdana" pitchFamily="34" charset="0"/>
              <a:ea typeface="Verdana" pitchFamily="34" charset="0"/>
              <a:cs typeface="Verdana" pitchFamily="34" charset="0"/>
            </a:endParaRPr>
          </a:p>
        </p:txBody>
      </p: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p:cNvCxnSpPr/>
          <p:nvPr/>
        </p:nvCxnSpPr>
        <p:spPr>
          <a:xfrm>
            <a:off x="4427984" y="1561356"/>
            <a:ext cx="0"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303748" y="2894665"/>
            <a:ext cx="4248472" cy="861774"/>
          </a:xfrm>
          <a:prstGeom prst="rect">
            <a:avLst/>
          </a:prstGeom>
          <a:solidFill>
            <a:schemeClr val="bg1"/>
          </a:solidFill>
          <a:ln>
            <a:noFill/>
          </a:ln>
        </p:spPr>
        <p:txBody>
          <a:bodyPr wrap="square" rtlCol="0">
            <a:spAutoFit/>
          </a:bodyPr>
          <a:lstStyle/>
          <a:p>
            <a:pPr algn="ctr"/>
            <a:r>
              <a:rPr lang="nl-NL" sz="5000" dirty="0" smtClean="0">
                <a:solidFill>
                  <a:srgbClr val="002060"/>
                </a:solidFill>
                <a:latin typeface="Verdana" pitchFamily="34" charset="0"/>
                <a:ea typeface="Verdana" pitchFamily="34" charset="0"/>
                <a:cs typeface="Verdana" pitchFamily="34" charset="0"/>
              </a:rPr>
              <a:t>SCHEPPING</a:t>
            </a:r>
            <a:endParaRPr lang="en-US" sz="5000" dirty="0" smtClean="0">
              <a:solidFill>
                <a:srgbClr val="002060"/>
              </a:solidFill>
              <a:latin typeface="Verdana" pitchFamily="34" charset="0"/>
              <a:ea typeface="Verdana" pitchFamily="34" charset="0"/>
              <a:cs typeface="Verdana" pitchFamily="34" charset="0"/>
            </a:endParaRPr>
          </a:p>
        </p:txBody>
      </p:sp>
      <p:sp>
        <p:nvSpPr>
          <p:cNvPr id="10" name="TextBox 9"/>
          <p:cNvSpPr txBox="1"/>
          <p:nvPr/>
        </p:nvSpPr>
        <p:spPr>
          <a:xfrm>
            <a:off x="5652120" y="949288"/>
            <a:ext cx="2160240" cy="707886"/>
          </a:xfrm>
          <a:prstGeom prst="rect">
            <a:avLst/>
          </a:prstGeom>
          <a:solidFill>
            <a:schemeClr val="bg1"/>
          </a:solidFill>
          <a:ln>
            <a:solidFill>
              <a:srgbClr val="002060"/>
            </a:solidFill>
          </a:ln>
        </p:spPr>
        <p:txBody>
          <a:bodyPr wrap="square" rtlCol="0">
            <a:spAutoFit/>
          </a:bodyPr>
          <a:lstStyle/>
          <a:p>
            <a:r>
              <a:rPr lang="nl-NL" sz="1000" dirty="0" err="1" smtClean="0">
                <a:solidFill>
                  <a:srgbClr val="002060"/>
                </a:solidFill>
                <a:latin typeface="Verdana" pitchFamily="34" charset="0"/>
                <a:ea typeface="Verdana" pitchFamily="34" charset="0"/>
                <a:cs typeface="Verdana" pitchFamily="34" charset="0"/>
              </a:rPr>
              <a:t>Kolossenzen</a:t>
            </a:r>
            <a:r>
              <a:rPr lang="nl-NL" sz="1000" dirty="0" smtClean="0">
                <a:solidFill>
                  <a:srgbClr val="002060"/>
                </a:solidFill>
                <a:latin typeface="Verdana" pitchFamily="34" charset="0"/>
                <a:ea typeface="Verdana" pitchFamily="34" charset="0"/>
                <a:cs typeface="Verdana" pitchFamily="34" charset="0"/>
              </a:rPr>
              <a:t> 1:15 =&gt;</a:t>
            </a:r>
            <a:br>
              <a:rPr lang="nl-NL" sz="1000" dirty="0" smtClean="0">
                <a:solidFill>
                  <a:srgbClr val="002060"/>
                </a:solidFill>
                <a:latin typeface="Verdana" pitchFamily="34" charset="0"/>
                <a:ea typeface="Verdana" pitchFamily="34" charset="0"/>
                <a:cs typeface="Verdana" pitchFamily="34" charset="0"/>
              </a:rPr>
            </a:br>
            <a:r>
              <a:rPr lang="nl-NL" sz="1000" dirty="0" smtClean="0">
                <a:solidFill>
                  <a:srgbClr val="002060"/>
                </a:solidFill>
                <a:latin typeface="Verdana" pitchFamily="34" charset="0"/>
                <a:ea typeface="Verdana" pitchFamily="34" charset="0"/>
                <a:cs typeface="Verdana" pitchFamily="34" charset="0"/>
              </a:rPr>
              <a:t>Die </a:t>
            </a:r>
            <a:r>
              <a:rPr lang="nl-NL" sz="1000" dirty="0">
                <a:solidFill>
                  <a:srgbClr val="002060"/>
                </a:solidFill>
                <a:latin typeface="Verdana" pitchFamily="34" charset="0"/>
                <a:ea typeface="Verdana" pitchFamily="34" charset="0"/>
                <a:cs typeface="Verdana" pitchFamily="34" charset="0"/>
              </a:rPr>
              <a:t>het beeld is van </a:t>
            </a:r>
            <a:r>
              <a:rPr lang="nl-NL" sz="1000" dirty="0" smtClean="0">
                <a:solidFill>
                  <a:srgbClr val="002060"/>
                </a:solidFill>
                <a:latin typeface="Verdana" pitchFamily="34" charset="0"/>
                <a:ea typeface="Verdana" pitchFamily="34" charset="0"/>
                <a:cs typeface="Verdana" pitchFamily="34" charset="0"/>
              </a:rPr>
              <a:t>God</a:t>
            </a:r>
            <a:r>
              <a:rPr lang="nl-NL" sz="1000" dirty="0">
                <a:solidFill>
                  <a:srgbClr val="002060"/>
                </a:solidFill>
                <a:latin typeface="Verdana" pitchFamily="34" charset="0"/>
                <a:ea typeface="Verdana" pitchFamily="34" charset="0"/>
                <a:cs typeface="Verdana" pitchFamily="34" charset="0"/>
              </a:rPr>
              <a:t>, de Onzichtbare, Eerstgeborene van heel de schepping.</a:t>
            </a:r>
            <a:endParaRPr lang="en-US" sz="1000" dirty="0" smtClean="0">
              <a:solidFill>
                <a:srgbClr val="002060"/>
              </a:solidFill>
              <a:latin typeface="Verdana" pitchFamily="34" charset="0"/>
              <a:ea typeface="Verdana" pitchFamily="34" charset="0"/>
              <a:cs typeface="Verdana" pitchFamily="34" charset="0"/>
            </a:endParaRPr>
          </a:p>
        </p:txBody>
      </p:sp>
      <p:cxnSp>
        <p:nvCxnSpPr>
          <p:cNvPr id="12" name="Straight Connector 11"/>
          <p:cNvCxnSpPr/>
          <p:nvPr/>
        </p:nvCxnSpPr>
        <p:spPr>
          <a:xfrm>
            <a:off x="5004048" y="1309327"/>
            <a:ext cx="576064"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275856" y="1309327"/>
            <a:ext cx="576064"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043608" y="937997"/>
            <a:ext cx="2160240" cy="861774"/>
          </a:xfrm>
          <a:prstGeom prst="rect">
            <a:avLst/>
          </a:prstGeom>
          <a:solidFill>
            <a:schemeClr val="bg1"/>
          </a:solidFill>
          <a:ln>
            <a:solidFill>
              <a:srgbClr val="002060"/>
            </a:solid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Openbaring 3:14 =&gt;</a:t>
            </a:r>
            <a:r>
              <a:rPr lang="nl-NL" sz="1000" dirty="0">
                <a:solidFill>
                  <a:srgbClr val="002060"/>
                </a:solidFill>
                <a:latin typeface="Verdana" pitchFamily="34" charset="0"/>
                <a:ea typeface="Verdana" pitchFamily="34" charset="0"/>
                <a:cs typeface="Verdana" pitchFamily="34" charset="0"/>
              </a:rPr>
              <a:t/>
            </a:r>
            <a:br>
              <a:rPr lang="nl-NL" sz="1000" dirty="0">
                <a:solidFill>
                  <a:srgbClr val="002060"/>
                </a:solidFill>
                <a:latin typeface="Verdana" pitchFamily="34" charset="0"/>
                <a:ea typeface="Verdana" pitchFamily="34" charset="0"/>
                <a:cs typeface="Verdana" pitchFamily="34" charset="0"/>
              </a:rPr>
            </a:br>
            <a:r>
              <a:rPr lang="nl-NL" sz="1000" dirty="0">
                <a:solidFill>
                  <a:srgbClr val="002060"/>
                </a:solidFill>
                <a:latin typeface="Verdana" pitchFamily="34" charset="0"/>
                <a:ea typeface="Verdana" pitchFamily="34" charset="0"/>
                <a:cs typeface="Verdana" pitchFamily="34" charset="0"/>
              </a:rPr>
              <a:t>Dit nu zegt de Amen, de trouwe en ware Getuige, het </a:t>
            </a:r>
            <a:r>
              <a:rPr lang="nl-NL" sz="1000" dirty="0" smtClean="0">
                <a:solidFill>
                  <a:srgbClr val="002060"/>
                </a:solidFill>
                <a:latin typeface="Verdana" pitchFamily="34" charset="0"/>
                <a:ea typeface="Verdana" pitchFamily="34" charset="0"/>
                <a:cs typeface="Verdana" pitchFamily="34" charset="0"/>
              </a:rPr>
              <a:t>Origineel van </a:t>
            </a:r>
            <a:r>
              <a:rPr lang="nl-NL" sz="1000" dirty="0">
                <a:solidFill>
                  <a:srgbClr val="002060"/>
                </a:solidFill>
                <a:latin typeface="Verdana" pitchFamily="34" charset="0"/>
                <a:ea typeface="Verdana" pitchFamily="34" charset="0"/>
                <a:cs typeface="Verdana" pitchFamily="34" charset="0"/>
              </a:rPr>
              <a:t>de schepping van </a:t>
            </a:r>
            <a:r>
              <a:rPr lang="nl-NL" sz="1000" dirty="0" smtClean="0">
                <a:solidFill>
                  <a:srgbClr val="002060"/>
                </a:solidFill>
                <a:latin typeface="Verdana" pitchFamily="34" charset="0"/>
                <a:ea typeface="Verdana" pitchFamily="34" charset="0"/>
                <a:cs typeface="Verdana" pitchFamily="34" charset="0"/>
              </a:rPr>
              <a:t>God</a:t>
            </a:r>
            <a:r>
              <a:rPr lang="nl-NL" sz="1000" dirty="0">
                <a:solidFill>
                  <a:srgbClr val="002060"/>
                </a:solidFill>
                <a:latin typeface="Verdana" pitchFamily="34" charset="0"/>
                <a:ea typeface="Verdana" pitchFamily="34" charset="0"/>
                <a:cs typeface="Verdana" pitchFamily="34" charset="0"/>
              </a:rPr>
              <a:t>.</a:t>
            </a:r>
            <a:endParaRPr lang="en-US" sz="10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3593215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28</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3995936" y="1129308"/>
            <a:ext cx="864096" cy="3600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139952" y="1186217"/>
            <a:ext cx="576064" cy="246221"/>
          </a:xfrm>
          <a:prstGeom prst="rect">
            <a:avLst/>
          </a:prstGeom>
          <a:solidFill>
            <a:schemeClr val="bg1"/>
          </a:solidFill>
          <a:ln>
            <a:noFill/>
          </a:ln>
        </p:spPr>
        <p:txBody>
          <a:bodyPr wrap="square" rtlCol="0">
            <a:spAutoFit/>
          </a:bodyPr>
          <a:lstStyle/>
          <a:p>
            <a:pPr algn="ctr"/>
            <a:r>
              <a:rPr lang="nl-NL" sz="1000" dirty="0" smtClean="0">
                <a:solidFill>
                  <a:srgbClr val="002060"/>
                </a:solidFill>
                <a:latin typeface="Verdana" pitchFamily="34" charset="0"/>
                <a:ea typeface="Verdana" pitchFamily="34" charset="0"/>
                <a:cs typeface="Verdana" pitchFamily="34" charset="0"/>
              </a:rPr>
              <a:t>Logos</a:t>
            </a:r>
            <a:endParaRPr lang="en-US" sz="1000" dirty="0" smtClean="0">
              <a:solidFill>
                <a:srgbClr val="002060"/>
              </a:solidFill>
              <a:latin typeface="Verdana" pitchFamily="34" charset="0"/>
              <a:ea typeface="Verdana" pitchFamily="34" charset="0"/>
              <a:cs typeface="Verdana" pitchFamily="34" charset="0"/>
            </a:endParaRPr>
          </a:p>
        </p:txBody>
      </p: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p:cNvCxnSpPr/>
          <p:nvPr/>
        </p:nvCxnSpPr>
        <p:spPr>
          <a:xfrm>
            <a:off x="4427984" y="1561356"/>
            <a:ext cx="0"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5652120" y="949288"/>
            <a:ext cx="2160240" cy="707886"/>
          </a:xfrm>
          <a:prstGeom prst="rect">
            <a:avLst/>
          </a:prstGeom>
          <a:solidFill>
            <a:schemeClr val="bg1"/>
          </a:solidFill>
          <a:ln>
            <a:solidFill>
              <a:srgbClr val="002060"/>
            </a:solidFill>
          </a:ln>
        </p:spPr>
        <p:txBody>
          <a:bodyPr wrap="square" rtlCol="0">
            <a:spAutoFit/>
          </a:bodyPr>
          <a:lstStyle/>
          <a:p>
            <a:r>
              <a:rPr lang="nl-NL" sz="1000" dirty="0" err="1" smtClean="0">
                <a:solidFill>
                  <a:srgbClr val="002060"/>
                </a:solidFill>
                <a:latin typeface="Verdana" pitchFamily="34" charset="0"/>
                <a:ea typeface="Verdana" pitchFamily="34" charset="0"/>
                <a:cs typeface="Verdana" pitchFamily="34" charset="0"/>
              </a:rPr>
              <a:t>Kolossenzen</a:t>
            </a:r>
            <a:r>
              <a:rPr lang="nl-NL" sz="1000" dirty="0" smtClean="0">
                <a:solidFill>
                  <a:srgbClr val="002060"/>
                </a:solidFill>
                <a:latin typeface="Verdana" pitchFamily="34" charset="0"/>
                <a:ea typeface="Verdana" pitchFamily="34" charset="0"/>
                <a:cs typeface="Verdana" pitchFamily="34" charset="0"/>
              </a:rPr>
              <a:t> 1:15 =&gt;</a:t>
            </a:r>
            <a:br>
              <a:rPr lang="nl-NL" sz="1000" dirty="0" smtClean="0">
                <a:solidFill>
                  <a:srgbClr val="002060"/>
                </a:solidFill>
                <a:latin typeface="Verdana" pitchFamily="34" charset="0"/>
                <a:ea typeface="Verdana" pitchFamily="34" charset="0"/>
                <a:cs typeface="Verdana" pitchFamily="34" charset="0"/>
              </a:rPr>
            </a:br>
            <a:r>
              <a:rPr lang="nl-NL" sz="1000" dirty="0" smtClean="0">
                <a:solidFill>
                  <a:srgbClr val="002060"/>
                </a:solidFill>
                <a:latin typeface="Verdana" pitchFamily="34" charset="0"/>
                <a:ea typeface="Verdana" pitchFamily="34" charset="0"/>
                <a:cs typeface="Verdana" pitchFamily="34" charset="0"/>
              </a:rPr>
              <a:t>Die </a:t>
            </a:r>
            <a:r>
              <a:rPr lang="nl-NL" sz="1000" dirty="0">
                <a:solidFill>
                  <a:srgbClr val="002060"/>
                </a:solidFill>
                <a:latin typeface="Verdana" pitchFamily="34" charset="0"/>
                <a:ea typeface="Verdana" pitchFamily="34" charset="0"/>
                <a:cs typeface="Verdana" pitchFamily="34" charset="0"/>
              </a:rPr>
              <a:t>het beeld is van </a:t>
            </a:r>
            <a:r>
              <a:rPr lang="nl-NL" sz="1000" dirty="0" smtClean="0">
                <a:solidFill>
                  <a:srgbClr val="002060"/>
                </a:solidFill>
                <a:latin typeface="Verdana" pitchFamily="34" charset="0"/>
                <a:ea typeface="Verdana" pitchFamily="34" charset="0"/>
                <a:cs typeface="Verdana" pitchFamily="34" charset="0"/>
              </a:rPr>
              <a:t>God</a:t>
            </a:r>
            <a:r>
              <a:rPr lang="nl-NL" sz="1000" dirty="0">
                <a:solidFill>
                  <a:srgbClr val="002060"/>
                </a:solidFill>
                <a:latin typeface="Verdana" pitchFamily="34" charset="0"/>
                <a:ea typeface="Verdana" pitchFamily="34" charset="0"/>
                <a:cs typeface="Verdana" pitchFamily="34" charset="0"/>
              </a:rPr>
              <a:t>, de Onzichtbare, Eerstgeborene van heel de schepping.</a:t>
            </a:r>
            <a:endParaRPr lang="en-US" sz="1000" dirty="0" smtClean="0">
              <a:solidFill>
                <a:srgbClr val="002060"/>
              </a:solidFill>
              <a:latin typeface="Verdana" pitchFamily="34" charset="0"/>
              <a:ea typeface="Verdana" pitchFamily="34" charset="0"/>
              <a:cs typeface="Verdana" pitchFamily="34" charset="0"/>
            </a:endParaRPr>
          </a:p>
        </p:txBody>
      </p:sp>
      <p:cxnSp>
        <p:nvCxnSpPr>
          <p:cNvPr id="12" name="Straight Connector 11"/>
          <p:cNvCxnSpPr/>
          <p:nvPr/>
        </p:nvCxnSpPr>
        <p:spPr>
          <a:xfrm>
            <a:off x="5004048" y="1309327"/>
            <a:ext cx="576064"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275856" y="1309327"/>
            <a:ext cx="576064"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043608" y="937997"/>
            <a:ext cx="2160240" cy="861774"/>
          </a:xfrm>
          <a:prstGeom prst="rect">
            <a:avLst/>
          </a:prstGeom>
          <a:solidFill>
            <a:schemeClr val="bg1"/>
          </a:solidFill>
          <a:ln>
            <a:solidFill>
              <a:srgbClr val="002060"/>
            </a:solid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Openbaring 3:14 =&gt;</a:t>
            </a:r>
            <a:r>
              <a:rPr lang="nl-NL" sz="1000" dirty="0">
                <a:solidFill>
                  <a:srgbClr val="002060"/>
                </a:solidFill>
                <a:latin typeface="Verdana" pitchFamily="34" charset="0"/>
                <a:ea typeface="Verdana" pitchFamily="34" charset="0"/>
                <a:cs typeface="Verdana" pitchFamily="34" charset="0"/>
              </a:rPr>
              <a:t/>
            </a:r>
            <a:br>
              <a:rPr lang="nl-NL" sz="1000" dirty="0">
                <a:solidFill>
                  <a:srgbClr val="002060"/>
                </a:solidFill>
                <a:latin typeface="Verdana" pitchFamily="34" charset="0"/>
                <a:ea typeface="Verdana" pitchFamily="34" charset="0"/>
                <a:cs typeface="Verdana" pitchFamily="34" charset="0"/>
              </a:rPr>
            </a:br>
            <a:r>
              <a:rPr lang="nl-NL" sz="1000" dirty="0">
                <a:solidFill>
                  <a:srgbClr val="002060"/>
                </a:solidFill>
                <a:latin typeface="Verdana" pitchFamily="34" charset="0"/>
                <a:ea typeface="Verdana" pitchFamily="34" charset="0"/>
                <a:cs typeface="Verdana" pitchFamily="34" charset="0"/>
              </a:rPr>
              <a:t>Dit nu zegt de Amen, de trouwe en ware Getuige, het </a:t>
            </a:r>
            <a:r>
              <a:rPr lang="nl-NL" sz="1000" dirty="0" smtClean="0">
                <a:solidFill>
                  <a:srgbClr val="002060"/>
                </a:solidFill>
                <a:latin typeface="Verdana" pitchFamily="34" charset="0"/>
                <a:ea typeface="Verdana" pitchFamily="34" charset="0"/>
                <a:cs typeface="Verdana" pitchFamily="34" charset="0"/>
              </a:rPr>
              <a:t>Origineel van </a:t>
            </a:r>
            <a:r>
              <a:rPr lang="nl-NL" sz="1000" dirty="0">
                <a:solidFill>
                  <a:srgbClr val="002060"/>
                </a:solidFill>
                <a:latin typeface="Verdana" pitchFamily="34" charset="0"/>
                <a:ea typeface="Verdana" pitchFamily="34" charset="0"/>
                <a:cs typeface="Verdana" pitchFamily="34" charset="0"/>
              </a:rPr>
              <a:t>de schepping van </a:t>
            </a:r>
            <a:r>
              <a:rPr lang="nl-NL" sz="1000" dirty="0" smtClean="0">
                <a:solidFill>
                  <a:srgbClr val="002060"/>
                </a:solidFill>
                <a:latin typeface="Verdana" pitchFamily="34" charset="0"/>
                <a:ea typeface="Verdana" pitchFamily="34" charset="0"/>
                <a:cs typeface="Verdana" pitchFamily="34" charset="0"/>
              </a:rPr>
              <a:t>God</a:t>
            </a:r>
            <a:r>
              <a:rPr lang="nl-NL" sz="1000" dirty="0">
                <a:solidFill>
                  <a:srgbClr val="002060"/>
                </a:solidFill>
                <a:latin typeface="Verdana" pitchFamily="34" charset="0"/>
                <a:ea typeface="Verdana" pitchFamily="34" charset="0"/>
                <a:cs typeface="Verdana" pitchFamily="34" charset="0"/>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15" name="TextBox 14"/>
          <p:cNvSpPr txBox="1"/>
          <p:nvPr/>
        </p:nvSpPr>
        <p:spPr>
          <a:xfrm>
            <a:off x="2699792" y="2971609"/>
            <a:ext cx="3456384" cy="707886"/>
          </a:xfrm>
          <a:prstGeom prst="rect">
            <a:avLst/>
          </a:prstGeom>
          <a:solidFill>
            <a:schemeClr val="bg1"/>
          </a:solidFill>
          <a:ln>
            <a:solidFill>
              <a:srgbClr val="002060"/>
            </a:solid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1Korinthiërs 8:6 =&gt;</a:t>
            </a:r>
            <a:r>
              <a:rPr lang="nl-NL" sz="1000" dirty="0">
                <a:solidFill>
                  <a:srgbClr val="002060"/>
                </a:solidFill>
                <a:latin typeface="Verdana" pitchFamily="34" charset="0"/>
                <a:ea typeface="Verdana" pitchFamily="34" charset="0"/>
                <a:cs typeface="Verdana" pitchFamily="34" charset="0"/>
              </a:rPr>
              <a:t/>
            </a:r>
            <a:br>
              <a:rPr lang="nl-NL" sz="1000" dirty="0">
                <a:solidFill>
                  <a:srgbClr val="002060"/>
                </a:solidFill>
                <a:latin typeface="Verdana" pitchFamily="34" charset="0"/>
                <a:ea typeface="Verdana" pitchFamily="34" charset="0"/>
                <a:cs typeface="Verdana" pitchFamily="34" charset="0"/>
              </a:rPr>
            </a:br>
            <a:r>
              <a:rPr lang="nl-NL" sz="1000" dirty="0" smtClean="0">
                <a:solidFill>
                  <a:srgbClr val="002060"/>
                </a:solidFill>
                <a:latin typeface="Verdana" pitchFamily="34" charset="0"/>
                <a:ea typeface="Verdana" pitchFamily="34" charset="0"/>
                <a:cs typeface="Verdana" pitchFamily="34" charset="0"/>
              </a:rPr>
              <a:t>… er </a:t>
            </a:r>
            <a:r>
              <a:rPr lang="nl-NL" sz="1000" dirty="0">
                <a:solidFill>
                  <a:srgbClr val="002060"/>
                </a:solidFill>
                <a:latin typeface="Verdana" pitchFamily="34" charset="0"/>
                <a:ea typeface="Verdana" pitchFamily="34" charset="0"/>
                <a:cs typeface="Verdana" pitchFamily="34" charset="0"/>
              </a:rPr>
              <a:t>is voor ons maar één God, de Vader, uit Wie het al is en wij in Hem, en één Heer, Jezus Christus, door Wie het al is en wij door Hem.</a:t>
            </a:r>
            <a:endParaRPr lang="en-US" sz="10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54947739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29</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3995936" y="1129308"/>
            <a:ext cx="864096" cy="3600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139952" y="1186217"/>
            <a:ext cx="576064" cy="246221"/>
          </a:xfrm>
          <a:prstGeom prst="rect">
            <a:avLst/>
          </a:prstGeom>
          <a:solidFill>
            <a:schemeClr val="bg1"/>
          </a:solidFill>
          <a:ln>
            <a:noFill/>
          </a:ln>
        </p:spPr>
        <p:txBody>
          <a:bodyPr wrap="square" rtlCol="0">
            <a:spAutoFit/>
          </a:bodyPr>
          <a:lstStyle/>
          <a:p>
            <a:pPr algn="ctr"/>
            <a:r>
              <a:rPr lang="nl-NL" sz="1000" dirty="0" smtClean="0">
                <a:solidFill>
                  <a:srgbClr val="002060"/>
                </a:solidFill>
                <a:latin typeface="Verdana" pitchFamily="34" charset="0"/>
                <a:ea typeface="Verdana" pitchFamily="34" charset="0"/>
                <a:cs typeface="Verdana" pitchFamily="34" charset="0"/>
              </a:rPr>
              <a:t>Logos</a:t>
            </a:r>
            <a:endParaRPr lang="en-US" sz="1000" dirty="0" smtClean="0">
              <a:solidFill>
                <a:srgbClr val="002060"/>
              </a:solidFill>
              <a:latin typeface="Verdana" pitchFamily="34" charset="0"/>
              <a:ea typeface="Verdana" pitchFamily="34" charset="0"/>
              <a:cs typeface="Verdana" pitchFamily="34" charset="0"/>
            </a:endParaRPr>
          </a:p>
        </p:txBody>
      </p: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p:cNvCxnSpPr/>
          <p:nvPr/>
        </p:nvCxnSpPr>
        <p:spPr>
          <a:xfrm>
            <a:off x="4427984" y="1561356"/>
            <a:ext cx="0" cy="2160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7" idx="2"/>
            <a:endCxn id="7" idx="6"/>
          </p:cNvCxnSpPr>
          <p:nvPr/>
        </p:nvCxnSpPr>
        <p:spPr>
          <a:xfrm>
            <a:off x="485546" y="3325552"/>
            <a:ext cx="7884876"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611560" y="3357730"/>
            <a:ext cx="3096344"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tijdlijn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cxnSp>
        <p:nvCxnSpPr>
          <p:cNvPr id="16" name="Straight Connector 15"/>
          <p:cNvCxnSpPr>
            <a:stCxn id="7" idx="2"/>
          </p:cNvCxnSpPr>
          <p:nvPr/>
        </p:nvCxnSpPr>
        <p:spPr>
          <a:xfrm flipV="1">
            <a:off x="485546" y="2209428"/>
            <a:ext cx="0" cy="1116124"/>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8370422" y="2209428"/>
            <a:ext cx="0" cy="111612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07504" y="1910653"/>
            <a:ext cx="801823" cy="215444"/>
          </a:xfrm>
          <a:prstGeom prst="rect">
            <a:avLst/>
          </a:prstGeom>
          <a:solidFill>
            <a:schemeClr val="bg1"/>
          </a:solidFill>
          <a:ln>
            <a:solidFill>
              <a:srgbClr val="002060"/>
            </a:solidFill>
          </a:ln>
        </p:spPr>
        <p:txBody>
          <a:bodyPr wrap="none" rtlCol="0">
            <a:spAutoFit/>
          </a:bodyPr>
          <a:lstStyle/>
          <a:p>
            <a:r>
              <a:rPr lang="nl-NL" sz="800" dirty="0" smtClean="0">
                <a:solidFill>
                  <a:srgbClr val="002060"/>
                </a:solidFill>
                <a:latin typeface="Verdana" pitchFamily="34" charset="0"/>
                <a:ea typeface="Verdana" pitchFamily="34" charset="0"/>
                <a:cs typeface="Verdana" pitchFamily="34" charset="0"/>
              </a:rPr>
              <a:t>Genesis 1:1</a:t>
            </a:r>
            <a:endParaRPr lang="en-US" sz="800" dirty="0" smtClean="0">
              <a:solidFill>
                <a:srgbClr val="002060"/>
              </a:solidFill>
              <a:latin typeface="Verdana" pitchFamily="34" charset="0"/>
              <a:ea typeface="Verdana" pitchFamily="34" charset="0"/>
              <a:cs typeface="Verdana" pitchFamily="34" charset="0"/>
            </a:endParaRPr>
          </a:p>
        </p:txBody>
      </p:sp>
      <p:sp>
        <p:nvSpPr>
          <p:cNvPr id="21" name="TextBox 20"/>
          <p:cNvSpPr txBox="1"/>
          <p:nvPr/>
        </p:nvSpPr>
        <p:spPr>
          <a:xfrm>
            <a:off x="7757914" y="1910653"/>
            <a:ext cx="1225015" cy="215444"/>
          </a:xfrm>
          <a:prstGeom prst="rect">
            <a:avLst/>
          </a:prstGeom>
          <a:solidFill>
            <a:schemeClr val="bg1"/>
          </a:solidFill>
          <a:ln>
            <a:solidFill>
              <a:srgbClr val="002060"/>
            </a:solidFill>
          </a:ln>
        </p:spPr>
        <p:txBody>
          <a:bodyPr wrap="none" rtlCol="0">
            <a:spAutoFit/>
          </a:bodyPr>
          <a:lstStyle/>
          <a:p>
            <a:r>
              <a:rPr lang="nl-NL" sz="800" dirty="0" smtClean="0">
                <a:solidFill>
                  <a:srgbClr val="002060"/>
                </a:solidFill>
                <a:latin typeface="Verdana" pitchFamily="34" charset="0"/>
                <a:ea typeface="Verdana" pitchFamily="34" charset="0"/>
                <a:cs typeface="Verdana" pitchFamily="34" charset="0"/>
              </a:rPr>
              <a:t>Filippenzen 2:10-11</a:t>
            </a:r>
            <a:endParaRPr lang="en-US" sz="8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8473849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Uitgangspunten</a:t>
            </a:r>
            <a:endParaRPr lang="en-US" dirty="0"/>
          </a:p>
        </p:txBody>
      </p:sp>
      <p:sp>
        <p:nvSpPr>
          <p:cNvPr id="3" name="Content Placeholder 2"/>
          <p:cNvSpPr>
            <a:spLocks noGrp="1"/>
          </p:cNvSpPr>
          <p:nvPr>
            <p:ph idx="1"/>
          </p:nvPr>
        </p:nvSpPr>
        <p:spPr/>
        <p:txBody>
          <a:bodyPr>
            <a:normAutofit fontScale="92500" lnSpcReduction="10000"/>
          </a:bodyPr>
          <a:lstStyle/>
          <a:p>
            <a:r>
              <a:rPr lang="nl-NL" sz="2800" dirty="0" smtClean="0"/>
              <a:t>GOD is groter (liefde, almacht, </a:t>
            </a:r>
            <a:r>
              <a:rPr lang="nl-NL" sz="2800" dirty="0" err="1" smtClean="0"/>
              <a:t>etc</a:t>
            </a:r>
            <a:r>
              <a:rPr lang="nl-NL" sz="2800" dirty="0" smtClean="0"/>
              <a:t>) dan we kunnen bevatten =&gt; ons beeld van Hem kan niet groots genoeg zijn!</a:t>
            </a:r>
          </a:p>
          <a:p>
            <a:r>
              <a:rPr lang="nl-NL" sz="2800" dirty="0" smtClean="0"/>
              <a:t>Woord </a:t>
            </a:r>
            <a:r>
              <a:rPr lang="nl-NL" sz="2800" dirty="0" smtClean="0"/>
              <a:t>van God is gezaghebbend =&gt; het ENIGE middel voor een mens om te leren Wie God is en wat Zijn Plan is met de schepping</a:t>
            </a:r>
          </a:p>
          <a:p>
            <a:r>
              <a:rPr lang="nl-NL" sz="2800" dirty="0"/>
              <a:t>Grondtekst (Hebreeuws en Grieks) is altijd </a:t>
            </a:r>
            <a:r>
              <a:rPr lang="nl-NL" sz="2800" dirty="0" smtClean="0"/>
              <a:t>maatgevend: één woord = één </a:t>
            </a:r>
            <a:r>
              <a:rPr lang="nl-NL" sz="2800" dirty="0" smtClean="0"/>
              <a:t>grondbetekenis</a:t>
            </a:r>
          </a:p>
          <a:p>
            <a:r>
              <a:rPr lang="nl-NL" sz="2800" dirty="0"/>
              <a:t>In principe: vertaling van </a:t>
            </a:r>
            <a:r>
              <a:rPr lang="nl-NL" sz="2800" dirty="0" smtClean="0"/>
              <a:t>schriftwoord.nl</a:t>
            </a:r>
            <a:endParaRPr lang="nl-NL" sz="2800" dirty="0"/>
          </a:p>
        </p:txBody>
      </p:sp>
      <p:sp>
        <p:nvSpPr>
          <p:cNvPr id="4" name="Slide Number Placeholder 3"/>
          <p:cNvSpPr>
            <a:spLocks noGrp="1"/>
          </p:cNvSpPr>
          <p:nvPr>
            <p:ph type="sldNum" sz="quarter" idx="12"/>
          </p:nvPr>
        </p:nvSpPr>
        <p:spPr/>
        <p:txBody>
          <a:bodyPr/>
          <a:lstStyle/>
          <a:p>
            <a:fld id="{4EF55460-62E7-4039-A20C-97F98A8F5B15}" type="slidenum">
              <a:rPr lang="nl-NL" smtClean="0"/>
              <a:t>3</a:t>
            </a:fld>
            <a:endParaRPr lang="nl-NL" dirty="0"/>
          </a:p>
        </p:txBody>
      </p:sp>
    </p:spTree>
    <p:extLst>
      <p:ext uri="{BB962C8B-B14F-4D97-AF65-F5344CB8AC3E}">
        <p14:creationId xmlns:p14="http://schemas.microsoft.com/office/powerpoint/2010/main" val="27920278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30</a:t>
            </a:fld>
            <a:endParaRPr lang="nl-NL"/>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3808" y="481236"/>
            <a:ext cx="3214236" cy="4596358"/>
          </a:xfrm>
          <a:prstGeom prst="rect">
            <a:avLst/>
          </a:prstGeom>
        </p:spPr>
      </p:pic>
    </p:spTree>
    <p:extLst>
      <p:ext uri="{BB962C8B-B14F-4D97-AF65-F5344CB8AC3E}">
        <p14:creationId xmlns:p14="http://schemas.microsoft.com/office/powerpoint/2010/main" val="12069119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31</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422539" y="1705371"/>
            <a:ext cx="8010890" cy="3240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720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64459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32</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422539" y="1705371"/>
            <a:ext cx="8010890" cy="3240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720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376736" y="2848498"/>
            <a:ext cx="4176464" cy="954107"/>
          </a:xfrm>
          <a:prstGeom prst="rect">
            <a:avLst/>
          </a:prstGeom>
          <a:solidFill>
            <a:schemeClr val="bg1"/>
          </a:solidFill>
          <a:ln>
            <a:solidFill>
              <a:srgbClr val="002060"/>
            </a:solidFill>
          </a:ln>
        </p:spPr>
        <p:txBody>
          <a:bodyPr wrap="square" rtlCol="0">
            <a:spAutoFit/>
          </a:bodyPr>
          <a:lstStyle/>
          <a:p>
            <a:r>
              <a:rPr lang="nl-NL" sz="1400" dirty="0" smtClean="0">
                <a:solidFill>
                  <a:srgbClr val="002060"/>
                </a:solidFill>
                <a:latin typeface="Verdana" pitchFamily="34" charset="0"/>
                <a:ea typeface="Verdana" pitchFamily="34" charset="0"/>
                <a:cs typeface="Verdana" pitchFamily="34" charset="0"/>
              </a:rPr>
              <a:t>Johannes 1:3 =&gt;</a:t>
            </a:r>
            <a:r>
              <a:rPr lang="nl-NL" sz="1400" dirty="0">
                <a:solidFill>
                  <a:srgbClr val="002060"/>
                </a:solidFill>
                <a:latin typeface="Verdana" pitchFamily="34" charset="0"/>
                <a:ea typeface="Verdana" pitchFamily="34" charset="0"/>
                <a:cs typeface="Verdana" pitchFamily="34" charset="0"/>
              </a:rPr>
              <a:t/>
            </a:r>
            <a:br>
              <a:rPr lang="nl-NL" sz="1400" dirty="0">
                <a:solidFill>
                  <a:srgbClr val="002060"/>
                </a:solidFill>
                <a:latin typeface="Verdana" pitchFamily="34" charset="0"/>
                <a:ea typeface="Verdana" pitchFamily="34" charset="0"/>
                <a:cs typeface="Verdana" pitchFamily="34" charset="0"/>
              </a:rPr>
            </a:br>
            <a:r>
              <a:rPr lang="nl-NL" sz="1400" dirty="0">
                <a:solidFill>
                  <a:srgbClr val="002060"/>
                </a:solidFill>
                <a:latin typeface="Verdana" pitchFamily="34" charset="0"/>
                <a:ea typeface="Verdana" pitchFamily="34" charset="0"/>
                <a:cs typeface="Verdana" pitchFamily="34" charset="0"/>
              </a:rPr>
              <a:t>Alles </a:t>
            </a:r>
            <a:r>
              <a:rPr lang="nl-NL" sz="1400" dirty="0" smtClean="0">
                <a:solidFill>
                  <a:srgbClr val="002060"/>
                </a:solidFill>
                <a:latin typeface="Verdana" pitchFamily="34" charset="0"/>
                <a:ea typeface="Verdana" pitchFamily="34" charset="0"/>
                <a:cs typeface="Verdana" pitchFamily="34" charset="0"/>
              </a:rPr>
              <a:t>kwam </a:t>
            </a:r>
            <a:r>
              <a:rPr lang="nl-NL" sz="1400" dirty="0">
                <a:solidFill>
                  <a:srgbClr val="002060"/>
                </a:solidFill>
                <a:latin typeface="Verdana" pitchFamily="34" charset="0"/>
                <a:ea typeface="Verdana" pitchFamily="34" charset="0"/>
                <a:cs typeface="Verdana" pitchFamily="34" charset="0"/>
              </a:rPr>
              <a:t>er door </a:t>
            </a:r>
            <a:r>
              <a:rPr lang="nl-NL" sz="1400" dirty="0" smtClean="0">
                <a:solidFill>
                  <a:srgbClr val="002060"/>
                </a:solidFill>
                <a:latin typeface="Verdana" pitchFamily="34" charset="0"/>
                <a:ea typeface="Verdana" pitchFamily="34" charset="0"/>
                <a:cs typeface="Verdana" pitchFamily="34" charset="0"/>
              </a:rPr>
              <a:t>[= het woord] tot </a:t>
            </a:r>
            <a:r>
              <a:rPr lang="nl-NL" sz="1400" dirty="0">
                <a:solidFill>
                  <a:srgbClr val="002060"/>
                </a:solidFill>
                <a:latin typeface="Verdana" pitchFamily="34" charset="0"/>
                <a:ea typeface="Verdana" pitchFamily="34" charset="0"/>
                <a:cs typeface="Verdana" pitchFamily="34" charset="0"/>
              </a:rPr>
              <a:t>stand en buiten dit om </a:t>
            </a:r>
            <a:r>
              <a:rPr lang="nl-NL" sz="1400" dirty="0" smtClean="0">
                <a:solidFill>
                  <a:srgbClr val="002060"/>
                </a:solidFill>
                <a:latin typeface="Verdana" pitchFamily="34" charset="0"/>
                <a:ea typeface="Verdana" pitchFamily="34" charset="0"/>
                <a:cs typeface="Verdana" pitchFamily="34" charset="0"/>
              </a:rPr>
              <a:t>kwam </a:t>
            </a:r>
            <a:r>
              <a:rPr lang="nl-NL" sz="1400" dirty="0">
                <a:solidFill>
                  <a:srgbClr val="002060"/>
                </a:solidFill>
                <a:latin typeface="Verdana" pitchFamily="34" charset="0"/>
                <a:ea typeface="Verdana" pitchFamily="34" charset="0"/>
                <a:cs typeface="Verdana" pitchFamily="34" charset="0"/>
              </a:rPr>
              <a:t>zelfs niet één ding tot stand dat tot stand is gekomen.</a:t>
            </a:r>
            <a:endParaRPr lang="en-US" sz="14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06603425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33</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422539" y="1705371"/>
            <a:ext cx="8010890" cy="3240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720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339752" y="2425452"/>
            <a:ext cx="4176464" cy="1815882"/>
          </a:xfrm>
          <a:prstGeom prst="rect">
            <a:avLst/>
          </a:prstGeom>
          <a:solidFill>
            <a:schemeClr val="bg1"/>
          </a:solidFill>
          <a:ln>
            <a:solidFill>
              <a:srgbClr val="002060"/>
            </a:solidFill>
          </a:ln>
        </p:spPr>
        <p:txBody>
          <a:bodyPr wrap="square" rtlCol="0">
            <a:spAutoFit/>
          </a:bodyPr>
          <a:lstStyle/>
          <a:p>
            <a:r>
              <a:rPr lang="nl-NL" sz="1400" dirty="0" err="1" smtClean="0">
                <a:solidFill>
                  <a:srgbClr val="002060"/>
                </a:solidFill>
                <a:latin typeface="Verdana" pitchFamily="34" charset="0"/>
                <a:ea typeface="Verdana" pitchFamily="34" charset="0"/>
                <a:cs typeface="Verdana" pitchFamily="34" charset="0"/>
              </a:rPr>
              <a:t>Kolossenzen</a:t>
            </a:r>
            <a:r>
              <a:rPr lang="nl-NL" sz="1400" dirty="0" smtClean="0">
                <a:solidFill>
                  <a:srgbClr val="002060"/>
                </a:solidFill>
                <a:latin typeface="Verdana" pitchFamily="34" charset="0"/>
                <a:ea typeface="Verdana" pitchFamily="34" charset="0"/>
                <a:cs typeface="Verdana" pitchFamily="34" charset="0"/>
              </a:rPr>
              <a:t> 1:16-17 =&gt;</a:t>
            </a:r>
            <a:br>
              <a:rPr lang="nl-NL" sz="1400" dirty="0" smtClean="0">
                <a:solidFill>
                  <a:srgbClr val="002060"/>
                </a:solidFill>
                <a:latin typeface="Verdana" pitchFamily="34" charset="0"/>
                <a:ea typeface="Verdana" pitchFamily="34" charset="0"/>
                <a:cs typeface="Verdana" pitchFamily="34" charset="0"/>
              </a:rPr>
            </a:br>
            <a:r>
              <a:rPr lang="nl-NL" sz="1400" dirty="0" smtClean="0">
                <a:solidFill>
                  <a:srgbClr val="002060"/>
                </a:solidFill>
                <a:latin typeface="Verdana" pitchFamily="34" charset="0"/>
                <a:ea typeface="Verdana" pitchFamily="34" charset="0"/>
                <a:cs typeface="Verdana" pitchFamily="34" charset="0"/>
              </a:rPr>
              <a:t>Want </a:t>
            </a:r>
            <a:r>
              <a:rPr lang="nl-NL" sz="1400" i="1" dirty="0">
                <a:solidFill>
                  <a:srgbClr val="002060"/>
                </a:solidFill>
                <a:latin typeface="Verdana" pitchFamily="34" charset="0"/>
                <a:ea typeface="Verdana" pitchFamily="34" charset="0"/>
                <a:cs typeface="Verdana" pitchFamily="34" charset="0"/>
              </a:rPr>
              <a:t>in</a:t>
            </a:r>
            <a:r>
              <a:rPr lang="nl-NL" sz="1400" dirty="0">
                <a:solidFill>
                  <a:srgbClr val="002060"/>
                </a:solidFill>
                <a:latin typeface="Verdana" pitchFamily="34" charset="0"/>
                <a:ea typeface="Verdana" pitchFamily="34" charset="0"/>
                <a:cs typeface="Verdana" pitchFamily="34" charset="0"/>
              </a:rPr>
              <a:t> Hem is </a:t>
            </a:r>
            <a:r>
              <a:rPr lang="nl-NL" sz="1400" dirty="0" smtClean="0">
                <a:solidFill>
                  <a:srgbClr val="002060"/>
                </a:solidFill>
                <a:latin typeface="Verdana" pitchFamily="34" charset="0"/>
                <a:ea typeface="Verdana" pitchFamily="34" charset="0"/>
                <a:cs typeface="Verdana" pitchFamily="34" charset="0"/>
              </a:rPr>
              <a:t>geschapen </a:t>
            </a:r>
            <a:r>
              <a:rPr lang="nl-NL" sz="1400" dirty="0">
                <a:solidFill>
                  <a:srgbClr val="002060"/>
                </a:solidFill>
                <a:latin typeface="Verdana" pitchFamily="34" charset="0"/>
                <a:ea typeface="Verdana" pitchFamily="34" charset="0"/>
                <a:cs typeface="Verdana" pitchFamily="34" charset="0"/>
              </a:rPr>
              <a:t>het </a:t>
            </a:r>
            <a:r>
              <a:rPr lang="nl-NL" sz="1400" dirty="0" smtClean="0">
                <a:solidFill>
                  <a:srgbClr val="002060"/>
                </a:solidFill>
                <a:latin typeface="Verdana" pitchFamily="34" charset="0"/>
                <a:ea typeface="Verdana" pitchFamily="34" charset="0"/>
                <a:cs typeface="Verdana" pitchFamily="34" charset="0"/>
              </a:rPr>
              <a:t>al </a:t>
            </a:r>
            <a:r>
              <a:rPr lang="nl-NL" sz="1400" dirty="0">
                <a:solidFill>
                  <a:srgbClr val="002060"/>
                </a:solidFill>
                <a:latin typeface="Verdana" pitchFamily="34" charset="0"/>
                <a:ea typeface="Verdana" pitchFamily="34" charset="0"/>
                <a:cs typeface="Verdana" pitchFamily="34" charset="0"/>
              </a:rPr>
              <a:t>in de hemelen en op de aarde, het zichtbare en het onzichtbare, hetzij tronen, hetzij heerschappijen, hetzij </a:t>
            </a:r>
            <a:r>
              <a:rPr lang="nl-NL" sz="1400" dirty="0" err="1">
                <a:solidFill>
                  <a:srgbClr val="002060"/>
                </a:solidFill>
                <a:latin typeface="Verdana" pitchFamily="34" charset="0"/>
                <a:ea typeface="Verdana" pitchFamily="34" charset="0"/>
                <a:cs typeface="Verdana" pitchFamily="34" charset="0"/>
              </a:rPr>
              <a:t>soevereiniteiten</a:t>
            </a:r>
            <a:r>
              <a:rPr lang="nl-NL" sz="1400" dirty="0">
                <a:solidFill>
                  <a:srgbClr val="002060"/>
                </a:solidFill>
                <a:latin typeface="Verdana" pitchFamily="34" charset="0"/>
                <a:ea typeface="Verdana" pitchFamily="34" charset="0"/>
                <a:cs typeface="Verdana" pitchFamily="34" charset="0"/>
              </a:rPr>
              <a:t>, hetzij autoriteiten, het al is door Hem en tot Hem </a:t>
            </a:r>
            <a:r>
              <a:rPr lang="nl-NL" sz="1400" dirty="0" smtClean="0">
                <a:solidFill>
                  <a:srgbClr val="002060"/>
                </a:solidFill>
                <a:latin typeface="Verdana" pitchFamily="34" charset="0"/>
                <a:ea typeface="Verdana" pitchFamily="34" charset="0"/>
                <a:cs typeface="Verdana" pitchFamily="34" charset="0"/>
              </a:rPr>
              <a:t>geschapen, en </a:t>
            </a:r>
            <a:r>
              <a:rPr lang="nl-NL" sz="1400" dirty="0">
                <a:solidFill>
                  <a:srgbClr val="002060"/>
                </a:solidFill>
                <a:latin typeface="Verdana" pitchFamily="34" charset="0"/>
                <a:ea typeface="Verdana" pitchFamily="34" charset="0"/>
                <a:cs typeface="Verdana" pitchFamily="34" charset="0"/>
              </a:rPr>
              <a:t>Hij is vóór allen en het al heeft </a:t>
            </a:r>
            <a:r>
              <a:rPr lang="nl-NL" sz="1400" i="1" dirty="0">
                <a:solidFill>
                  <a:srgbClr val="002060"/>
                </a:solidFill>
                <a:latin typeface="Verdana" pitchFamily="34" charset="0"/>
                <a:ea typeface="Verdana" pitchFamily="34" charset="0"/>
                <a:cs typeface="Verdana" pitchFamily="34" charset="0"/>
              </a:rPr>
              <a:t>in</a:t>
            </a:r>
            <a:r>
              <a:rPr lang="nl-NL" sz="1400" dirty="0">
                <a:solidFill>
                  <a:srgbClr val="002060"/>
                </a:solidFill>
                <a:latin typeface="Verdana" pitchFamily="34" charset="0"/>
                <a:ea typeface="Verdana" pitchFamily="34" charset="0"/>
                <a:cs typeface="Verdana" pitchFamily="34" charset="0"/>
              </a:rPr>
              <a:t> Hem samenhang.</a:t>
            </a:r>
            <a:endParaRPr lang="en-US" sz="14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42020441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34</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422539" y="1705371"/>
            <a:ext cx="8010890" cy="3240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720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a:endCxn id="7" idx="6"/>
          </p:cNvCxnSpPr>
          <p:nvPr/>
        </p:nvCxnSpPr>
        <p:spPr>
          <a:xfrm flipV="1">
            <a:off x="492168" y="3325552"/>
            <a:ext cx="7878254" cy="5018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611560" y="3421199"/>
            <a:ext cx="3096344"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tijdlijn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49612593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35</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422539" y="1705371"/>
            <a:ext cx="8010890" cy="3240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720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a:endCxn id="7" idx="6"/>
          </p:cNvCxnSpPr>
          <p:nvPr/>
        </p:nvCxnSpPr>
        <p:spPr>
          <a:xfrm flipV="1">
            <a:off x="492168" y="3325552"/>
            <a:ext cx="7878254" cy="5018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611560" y="3421199"/>
            <a:ext cx="3096344"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tijdlijn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cxnSp>
        <p:nvCxnSpPr>
          <p:cNvPr id="9" name="Straight Connector 8"/>
          <p:cNvCxnSpPr/>
          <p:nvPr/>
        </p:nvCxnSpPr>
        <p:spPr>
          <a:xfrm flipV="1">
            <a:off x="422539" y="2259608"/>
            <a:ext cx="0" cy="111612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9070" y="1975812"/>
            <a:ext cx="880369" cy="215444"/>
          </a:xfrm>
          <a:prstGeom prst="rect">
            <a:avLst/>
          </a:prstGeom>
          <a:solidFill>
            <a:schemeClr val="bg1"/>
          </a:solidFill>
          <a:ln>
            <a:solidFill>
              <a:srgbClr val="002060"/>
            </a:solidFill>
          </a:ln>
        </p:spPr>
        <p:txBody>
          <a:bodyPr wrap="none" rtlCol="0">
            <a:spAutoFit/>
          </a:bodyPr>
          <a:lstStyle/>
          <a:p>
            <a:r>
              <a:rPr lang="nl-NL" sz="800" dirty="0" smtClean="0">
                <a:solidFill>
                  <a:srgbClr val="002060"/>
                </a:solidFill>
                <a:latin typeface="Verdana" pitchFamily="34" charset="0"/>
                <a:ea typeface="Verdana" pitchFamily="34" charset="0"/>
                <a:cs typeface="Verdana" pitchFamily="34" charset="0"/>
              </a:rPr>
              <a:t>Johannes 1:1</a:t>
            </a:r>
            <a:endParaRPr lang="en-US" sz="800" dirty="0" smtClean="0">
              <a:solidFill>
                <a:srgbClr val="002060"/>
              </a:solidFill>
              <a:latin typeface="Verdana" pitchFamily="34" charset="0"/>
              <a:ea typeface="Verdana" pitchFamily="34" charset="0"/>
              <a:cs typeface="Verdana" pitchFamily="34" charset="0"/>
            </a:endParaRPr>
          </a:p>
        </p:txBody>
      </p:sp>
      <p:cxnSp>
        <p:nvCxnSpPr>
          <p:cNvPr id="12" name="Straight Connector 11"/>
          <p:cNvCxnSpPr/>
          <p:nvPr/>
        </p:nvCxnSpPr>
        <p:spPr>
          <a:xfrm flipV="1">
            <a:off x="8435262" y="2209428"/>
            <a:ext cx="0" cy="111612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820922" y="1921976"/>
            <a:ext cx="1159292" cy="215444"/>
          </a:xfrm>
          <a:prstGeom prst="rect">
            <a:avLst/>
          </a:prstGeom>
          <a:solidFill>
            <a:schemeClr val="bg1"/>
          </a:solidFill>
          <a:ln>
            <a:solidFill>
              <a:srgbClr val="002060"/>
            </a:solidFill>
          </a:ln>
        </p:spPr>
        <p:txBody>
          <a:bodyPr wrap="none" rtlCol="0">
            <a:spAutoFit/>
          </a:bodyPr>
          <a:lstStyle/>
          <a:p>
            <a:r>
              <a:rPr lang="nl-NL" sz="800" dirty="0" smtClean="0">
                <a:solidFill>
                  <a:srgbClr val="002060"/>
                </a:solidFill>
                <a:latin typeface="Verdana" pitchFamily="34" charset="0"/>
                <a:ea typeface="Verdana" pitchFamily="34" charset="0"/>
                <a:cs typeface="Verdana" pitchFamily="34" charset="0"/>
              </a:rPr>
              <a:t>1Korinthiërs 15:28</a:t>
            </a:r>
            <a:endParaRPr lang="en-US" sz="8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46848246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36</a:t>
            </a:fld>
            <a:endParaRPr lang="nl-NL"/>
          </a:p>
        </p:txBody>
      </p:sp>
      <p:sp>
        <p:nvSpPr>
          <p:cNvPr id="3" name="Rectangle 2"/>
          <p:cNvSpPr/>
          <p:nvPr/>
        </p:nvSpPr>
        <p:spPr>
          <a:xfrm>
            <a:off x="467544" y="481236"/>
            <a:ext cx="8219256" cy="4608512"/>
          </a:xfrm>
          <a:prstGeom prst="rect">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467544" y="5114429"/>
            <a:ext cx="1728192"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5" name="TextBox 4"/>
          <p:cNvSpPr txBox="1"/>
          <p:nvPr/>
        </p:nvSpPr>
        <p:spPr>
          <a:xfrm rot="16200000">
            <a:off x="-619272" y="4030534"/>
            <a:ext cx="1872208"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heerlijkheid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6" name="Flowchart: Connector 5"/>
          <p:cNvSpPr/>
          <p:nvPr/>
        </p:nvSpPr>
        <p:spPr>
          <a:xfrm>
            <a:off x="8388424" y="3433564"/>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Connector 6"/>
          <p:cNvSpPr/>
          <p:nvPr/>
        </p:nvSpPr>
        <p:spPr>
          <a:xfrm>
            <a:off x="611560" y="3432867"/>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77030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37</a:t>
            </a:fld>
            <a:endParaRPr lang="nl-NL"/>
          </a:p>
        </p:txBody>
      </p:sp>
      <p:sp>
        <p:nvSpPr>
          <p:cNvPr id="3" name="Rectangle 2"/>
          <p:cNvSpPr/>
          <p:nvPr/>
        </p:nvSpPr>
        <p:spPr>
          <a:xfrm>
            <a:off x="467544" y="481236"/>
            <a:ext cx="8219256" cy="4608512"/>
          </a:xfrm>
          <a:prstGeom prst="rect">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467544" y="5114429"/>
            <a:ext cx="1728192"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5" name="TextBox 4"/>
          <p:cNvSpPr txBox="1"/>
          <p:nvPr/>
        </p:nvSpPr>
        <p:spPr>
          <a:xfrm rot="16200000">
            <a:off x="-619272" y="4030534"/>
            <a:ext cx="1872208"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heerlijkheid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6" name="Flowchart: Connector 5"/>
          <p:cNvSpPr/>
          <p:nvPr/>
        </p:nvSpPr>
        <p:spPr>
          <a:xfrm>
            <a:off x="8388424" y="3433564"/>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Connector 6"/>
          <p:cNvSpPr/>
          <p:nvPr/>
        </p:nvSpPr>
        <p:spPr>
          <a:xfrm>
            <a:off x="611560" y="3432867"/>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a:stCxn id="7" idx="6"/>
          </p:cNvCxnSpPr>
          <p:nvPr/>
        </p:nvCxnSpPr>
        <p:spPr>
          <a:xfrm>
            <a:off x="755576" y="3504875"/>
            <a:ext cx="720080" cy="697"/>
          </a:xfrm>
          <a:prstGeom prst="line">
            <a:avLst/>
          </a:prstGeom>
          <a:ln w="158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529052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38</a:t>
            </a:fld>
            <a:endParaRPr lang="nl-NL"/>
          </a:p>
        </p:txBody>
      </p:sp>
      <p:sp>
        <p:nvSpPr>
          <p:cNvPr id="3" name="Rectangle 2"/>
          <p:cNvSpPr/>
          <p:nvPr/>
        </p:nvSpPr>
        <p:spPr>
          <a:xfrm>
            <a:off x="467544" y="481236"/>
            <a:ext cx="8219256" cy="4608512"/>
          </a:xfrm>
          <a:prstGeom prst="rect">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467544" y="5114429"/>
            <a:ext cx="1728192"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5" name="TextBox 4"/>
          <p:cNvSpPr txBox="1"/>
          <p:nvPr/>
        </p:nvSpPr>
        <p:spPr>
          <a:xfrm rot="16200000">
            <a:off x="-619272" y="4030534"/>
            <a:ext cx="1872208"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heerlijkheid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6" name="Flowchart: Connector 5"/>
          <p:cNvSpPr/>
          <p:nvPr/>
        </p:nvSpPr>
        <p:spPr>
          <a:xfrm>
            <a:off x="8388424" y="3433564"/>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Connector 6"/>
          <p:cNvSpPr/>
          <p:nvPr/>
        </p:nvSpPr>
        <p:spPr>
          <a:xfrm>
            <a:off x="611560" y="3432867"/>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a:stCxn id="7" idx="6"/>
          </p:cNvCxnSpPr>
          <p:nvPr/>
        </p:nvCxnSpPr>
        <p:spPr>
          <a:xfrm>
            <a:off x="755576" y="3504875"/>
            <a:ext cx="720080" cy="697"/>
          </a:xfrm>
          <a:prstGeom prst="line">
            <a:avLst/>
          </a:prstGeom>
          <a:ln w="158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a:endCxn id="6" idx="2"/>
          </p:cNvCxnSpPr>
          <p:nvPr/>
        </p:nvCxnSpPr>
        <p:spPr>
          <a:xfrm>
            <a:off x="1475656" y="3504178"/>
            <a:ext cx="6912768" cy="1394"/>
          </a:xfrm>
          <a:prstGeom prst="line">
            <a:avLst/>
          </a:prstGeom>
          <a:ln w="15875">
            <a:solidFill>
              <a:schemeClr val="accent3">
                <a:lumMod val="50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54034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39</a:t>
            </a:fld>
            <a:endParaRPr lang="nl-NL"/>
          </a:p>
        </p:txBody>
      </p:sp>
      <p:sp>
        <p:nvSpPr>
          <p:cNvPr id="3" name="Rectangle 2"/>
          <p:cNvSpPr/>
          <p:nvPr/>
        </p:nvSpPr>
        <p:spPr>
          <a:xfrm>
            <a:off x="467544" y="481236"/>
            <a:ext cx="8219256" cy="4608512"/>
          </a:xfrm>
          <a:prstGeom prst="rect">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467544" y="5114429"/>
            <a:ext cx="1728192"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5" name="TextBox 4"/>
          <p:cNvSpPr txBox="1"/>
          <p:nvPr/>
        </p:nvSpPr>
        <p:spPr>
          <a:xfrm rot="16200000">
            <a:off x="-619272" y="4030534"/>
            <a:ext cx="1872208"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heerlijkheid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6" name="Flowchart: Connector 5"/>
          <p:cNvSpPr/>
          <p:nvPr/>
        </p:nvSpPr>
        <p:spPr>
          <a:xfrm>
            <a:off x="8388424" y="3433564"/>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Connector 6"/>
          <p:cNvSpPr/>
          <p:nvPr/>
        </p:nvSpPr>
        <p:spPr>
          <a:xfrm>
            <a:off x="611560" y="3432867"/>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a:stCxn id="7" idx="6"/>
          </p:cNvCxnSpPr>
          <p:nvPr/>
        </p:nvCxnSpPr>
        <p:spPr>
          <a:xfrm>
            <a:off x="755576" y="3504875"/>
            <a:ext cx="720080" cy="697"/>
          </a:xfrm>
          <a:prstGeom prst="line">
            <a:avLst/>
          </a:prstGeom>
          <a:ln w="158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475656" y="3504178"/>
            <a:ext cx="360040" cy="505450"/>
          </a:xfrm>
          <a:prstGeom prst="line">
            <a:avLst/>
          </a:prstGeom>
          <a:ln w="158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1475656" y="3001516"/>
            <a:ext cx="0" cy="502662"/>
          </a:xfrm>
          <a:prstGeom prst="straightConnector1">
            <a:avLst/>
          </a:prstGeom>
          <a:ln w="15875">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1" name="Tekstvak 4"/>
          <p:cNvSpPr txBox="1"/>
          <p:nvPr/>
        </p:nvSpPr>
        <p:spPr>
          <a:xfrm>
            <a:off x="618326" y="4165752"/>
            <a:ext cx="4385721" cy="276999"/>
          </a:xfrm>
          <a:prstGeom prst="rect">
            <a:avLst/>
          </a:prstGeom>
          <a:solidFill>
            <a:schemeClr val="bg1"/>
          </a:solidFill>
          <a:ln>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p:spPr>
        <p:txBody>
          <a:bodyPr wrap="square" rtlCol="0">
            <a:spAutoFit/>
          </a:bodyPr>
          <a:lstStyle/>
          <a:p>
            <a:r>
              <a:rPr lang="nl-NL" sz="1200" i="1" dirty="0" smtClean="0">
                <a:solidFill>
                  <a:srgbClr val="002060"/>
                </a:solidFill>
                <a:latin typeface="Verdana" pitchFamily="34" charset="0"/>
                <a:ea typeface="Verdana" pitchFamily="34" charset="0"/>
                <a:cs typeface="Verdana" pitchFamily="34" charset="0"/>
              </a:rPr>
              <a:t>neerwerping van de wereld</a:t>
            </a:r>
            <a:r>
              <a:rPr lang="nl-NL" sz="1200" dirty="0" smtClean="0">
                <a:solidFill>
                  <a:srgbClr val="002060"/>
                </a:solidFill>
                <a:latin typeface="Verdana" pitchFamily="34" charset="0"/>
                <a:ea typeface="Verdana" pitchFamily="34" charset="0"/>
                <a:cs typeface="Verdana" pitchFamily="34" charset="0"/>
              </a:rPr>
              <a:t> &lt;= (Gr.) katabole kosmos</a:t>
            </a:r>
          </a:p>
        </p:txBody>
      </p:sp>
      <p:cxnSp>
        <p:nvCxnSpPr>
          <p:cNvPr id="14" name="Straight Connector 13"/>
          <p:cNvCxnSpPr/>
          <p:nvPr/>
        </p:nvCxnSpPr>
        <p:spPr>
          <a:xfrm flipV="1">
            <a:off x="1472422" y="3506966"/>
            <a:ext cx="0" cy="64667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2864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a:t>God heeft een doel met Zijn schepping</a:t>
            </a:r>
            <a:endParaRPr lang="en-US" dirty="0"/>
          </a:p>
        </p:txBody>
      </p:sp>
      <p:sp>
        <p:nvSpPr>
          <p:cNvPr id="3" name="Content Placeholder 2"/>
          <p:cNvSpPr>
            <a:spLocks noGrp="1"/>
          </p:cNvSpPr>
          <p:nvPr>
            <p:ph idx="1"/>
          </p:nvPr>
        </p:nvSpPr>
        <p:spPr/>
        <p:txBody>
          <a:bodyPr/>
          <a:lstStyle/>
          <a:p>
            <a:r>
              <a:rPr lang="nl-NL" dirty="0" smtClean="0"/>
              <a:t>Gesteld en gedreven door Zijn onbevattelijke, onvoorwaardelijke liefde!</a:t>
            </a:r>
          </a:p>
          <a:p>
            <a:r>
              <a:rPr lang="nl-NL" dirty="0" smtClean="0"/>
              <a:t>Op het spoor gehouden door Zijn allesomvattende almacht!</a:t>
            </a:r>
          </a:p>
          <a:p>
            <a:r>
              <a:rPr lang="nl-NL" dirty="0" smtClean="0"/>
              <a:t>Gebruikmakend van Zijn onmetelijk diepe wijsheid!</a:t>
            </a:r>
          </a:p>
        </p:txBody>
      </p:sp>
      <p:sp>
        <p:nvSpPr>
          <p:cNvPr id="4" name="Slide Number Placeholder 3"/>
          <p:cNvSpPr>
            <a:spLocks noGrp="1"/>
          </p:cNvSpPr>
          <p:nvPr>
            <p:ph type="sldNum" sz="quarter" idx="12"/>
          </p:nvPr>
        </p:nvSpPr>
        <p:spPr/>
        <p:txBody>
          <a:bodyPr/>
          <a:lstStyle/>
          <a:p>
            <a:fld id="{4EF55460-62E7-4039-A20C-97F98A8F5B15}" type="slidenum">
              <a:rPr lang="nl-NL" smtClean="0"/>
              <a:t>4</a:t>
            </a:fld>
            <a:endParaRPr lang="nl-NL" dirty="0"/>
          </a:p>
        </p:txBody>
      </p:sp>
    </p:spTree>
    <p:extLst>
      <p:ext uri="{BB962C8B-B14F-4D97-AF65-F5344CB8AC3E}">
        <p14:creationId xmlns:p14="http://schemas.microsoft.com/office/powerpoint/2010/main" val="326288798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40</a:t>
            </a:fld>
            <a:endParaRPr lang="nl-NL"/>
          </a:p>
        </p:txBody>
      </p:sp>
      <p:sp>
        <p:nvSpPr>
          <p:cNvPr id="3" name="Rectangle 2"/>
          <p:cNvSpPr/>
          <p:nvPr/>
        </p:nvSpPr>
        <p:spPr>
          <a:xfrm>
            <a:off x="467544" y="481236"/>
            <a:ext cx="8219256" cy="4608512"/>
          </a:xfrm>
          <a:prstGeom prst="rect">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467544" y="5114429"/>
            <a:ext cx="1728192"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5" name="TextBox 4"/>
          <p:cNvSpPr txBox="1"/>
          <p:nvPr/>
        </p:nvSpPr>
        <p:spPr>
          <a:xfrm rot="16200000">
            <a:off x="-619272" y="4030534"/>
            <a:ext cx="1872208"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heerlijkheid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6" name="Flowchart: Connector 5"/>
          <p:cNvSpPr/>
          <p:nvPr/>
        </p:nvSpPr>
        <p:spPr>
          <a:xfrm>
            <a:off x="8388424" y="3433564"/>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Connector 6"/>
          <p:cNvSpPr/>
          <p:nvPr/>
        </p:nvSpPr>
        <p:spPr>
          <a:xfrm>
            <a:off x="611560" y="3432867"/>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a:stCxn id="7" idx="6"/>
          </p:cNvCxnSpPr>
          <p:nvPr/>
        </p:nvCxnSpPr>
        <p:spPr>
          <a:xfrm>
            <a:off x="755576" y="3504875"/>
            <a:ext cx="720080" cy="697"/>
          </a:xfrm>
          <a:prstGeom prst="line">
            <a:avLst/>
          </a:prstGeom>
          <a:ln w="158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475656" y="3504178"/>
            <a:ext cx="360040" cy="505450"/>
          </a:xfrm>
          <a:prstGeom prst="line">
            <a:avLst/>
          </a:prstGeom>
          <a:ln w="158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1475656" y="3001516"/>
            <a:ext cx="0" cy="502662"/>
          </a:xfrm>
          <a:prstGeom prst="straightConnector1">
            <a:avLst/>
          </a:prstGeom>
          <a:ln w="15875">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4" name="Tekstvak 4"/>
          <p:cNvSpPr txBox="1"/>
          <p:nvPr/>
        </p:nvSpPr>
        <p:spPr>
          <a:xfrm>
            <a:off x="755576" y="2539502"/>
            <a:ext cx="4385721" cy="461665"/>
          </a:xfrm>
          <a:prstGeom prst="rect">
            <a:avLst/>
          </a:prstGeom>
          <a:solidFill>
            <a:schemeClr val="bg1"/>
          </a:solidFill>
          <a:ln>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p:spPr>
        <p:txBody>
          <a:bodyPr wrap="square" rtlCol="0">
            <a:spAutoFit/>
          </a:bodyPr>
          <a:lstStyle/>
          <a:p>
            <a:r>
              <a:rPr lang="nl-NL" sz="1200" i="1" dirty="0" smtClean="0">
                <a:solidFill>
                  <a:srgbClr val="002060"/>
                </a:solidFill>
                <a:latin typeface="Verdana" pitchFamily="34" charset="0"/>
                <a:ea typeface="Verdana" pitchFamily="34" charset="0"/>
                <a:cs typeface="Verdana" pitchFamily="34" charset="0"/>
              </a:rPr>
              <a:t>kwaad!!</a:t>
            </a:r>
            <a:r>
              <a:rPr lang="nl-NL" sz="1200" dirty="0" smtClean="0">
                <a:solidFill>
                  <a:srgbClr val="002060"/>
                </a:solidFill>
                <a:latin typeface="Verdana" pitchFamily="34" charset="0"/>
                <a:ea typeface="Verdana" pitchFamily="34" charset="0"/>
                <a:cs typeface="Verdana" pitchFamily="34" charset="0"/>
              </a:rPr>
              <a:t> &lt;= (Gr.) </a:t>
            </a:r>
            <a:r>
              <a:rPr lang="nl-NL" sz="1200" dirty="0" err="1" smtClean="0">
                <a:solidFill>
                  <a:srgbClr val="002060"/>
                </a:solidFill>
                <a:latin typeface="Verdana" pitchFamily="34" charset="0"/>
                <a:ea typeface="Verdana" pitchFamily="34" charset="0"/>
                <a:cs typeface="Verdana" pitchFamily="34" charset="0"/>
              </a:rPr>
              <a:t>kakos</a:t>
            </a:r>
            <a:r>
              <a:rPr lang="nl-NL" sz="1200" dirty="0" smtClean="0">
                <a:solidFill>
                  <a:srgbClr val="002060"/>
                </a:solidFill>
                <a:latin typeface="Verdana" pitchFamily="34" charset="0"/>
                <a:ea typeface="Verdana" pitchFamily="34" charset="0"/>
                <a:cs typeface="Verdana" pitchFamily="34" charset="0"/>
              </a:rPr>
              <a:t> – (</a:t>
            </a:r>
            <a:r>
              <a:rPr lang="nl-NL" sz="1200" dirty="0" err="1" smtClean="0">
                <a:solidFill>
                  <a:srgbClr val="002060"/>
                </a:solidFill>
                <a:latin typeface="Verdana" pitchFamily="34" charset="0"/>
                <a:ea typeface="Verdana" pitchFamily="34" charset="0"/>
                <a:cs typeface="Verdana" pitchFamily="34" charset="0"/>
              </a:rPr>
              <a:t>Hb</a:t>
            </a:r>
            <a:r>
              <a:rPr lang="nl-NL" sz="1200" dirty="0" smtClean="0">
                <a:solidFill>
                  <a:srgbClr val="002060"/>
                </a:solidFill>
                <a:latin typeface="Verdana" pitchFamily="34" charset="0"/>
                <a:ea typeface="Verdana" pitchFamily="34" charset="0"/>
                <a:cs typeface="Verdana" pitchFamily="34" charset="0"/>
              </a:rPr>
              <a:t>.) </a:t>
            </a:r>
            <a:r>
              <a:rPr lang="nl-NL" sz="1200" dirty="0" err="1" smtClean="0">
                <a:solidFill>
                  <a:srgbClr val="002060"/>
                </a:solidFill>
                <a:latin typeface="Verdana" pitchFamily="34" charset="0"/>
                <a:ea typeface="Verdana" pitchFamily="34" charset="0"/>
                <a:cs typeface="Verdana" pitchFamily="34" charset="0"/>
              </a:rPr>
              <a:t>ro</a:t>
            </a:r>
            <a:r>
              <a:rPr lang="nl-NL" sz="1200" dirty="0" smtClean="0">
                <a:solidFill>
                  <a:srgbClr val="002060"/>
                </a:solidFill>
                <a:latin typeface="Verdana" pitchFamily="34" charset="0"/>
                <a:ea typeface="Verdana" pitchFamily="34" charset="0"/>
                <a:cs typeface="Verdana" pitchFamily="34" charset="0"/>
              </a:rPr>
              <a:t> =&gt; </a:t>
            </a:r>
            <a:br>
              <a:rPr lang="nl-NL" sz="1200" dirty="0" smtClean="0">
                <a:solidFill>
                  <a:srgbClr val="002060"/>
                </a:solidFill>
                <a:latin typeface="Verdana" pitchFamily="34" charset="0"/>
                <a:ea typeface="Verdana" pitchFamily="34" charset="0"/>
                <a:cs typeface="Verdana" pitchFamily="34" charset="0"/>
              </a:rPr>
            </a:br>
            <a:r>
              <a:rPr lang="nl-NL" sz="1200" dirty="0" smtClean="0">
                <a:solidFill>
                  <a:srgbClr val="002060"/>
                </a:solidFill>
                <a:latin typeface="Verdana" pitchFamily="34" charset="0"/>
                <a:ea typeface="Verdana" pitchFamily="34" charset="0"/>
                <a:cs typeface="Verdana" pitchFamily="34" charset="0"/>
              </a:rPr>
              <a:t>vernielen, kapot maken</a:t>
            </a:r>
          </a:p>
        </p:txBody>
      </p:sp>
      <p:sp>
        <p:nvSpPr>
          <p:cNvPr id="15" name="Tekstvak 4"/>
          <p:cNvSpPr txBox="1"/>
          <p:nvPr/>
        </p:nvSpPr>
        <p:spPr>
          <a:xfrm>
            <a:off x="1907704" y="3649588"/>
            <a:ext cx="4385721" cy="461665"/>
          </a:xfrm>
          <a:prstGeom prst="rect">
            <a:avLst/>
          </a:prstGeom>
          <a:solidFill>
            <a:schemeClr val="bg1"/>
          </a:solidFill>
          <a:ln>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p:spPr>
        <p:txBody>
          <a:bodyPr wrap="square" rtlCol="0">
            <a:spAutoFit/>
          </a:bodyPr>
          <a:lstStyle/>
          <a:p>
            <a:r>
              <a:rPr lang="nl-NL" sz="1200" i="1" dirty="0" smtClean="0">
                <a:solidFill>
                  <a:srgbClr val="002060"/>
                </a:solidFill>
                <a:latin typeface="Verdana" pitchFamily="34" charset="0"/>
                <a:ea typeface="Verdana" pitchFamily="34" charset="0"/>
                <a:cs typeface="Verdana" pitchFamily="34" charset="0"/>
              </a:rPr>
              <a:t>zonde!!</a:t>
            </a:r>
            <a:r>
              <a:rPr lang="nl-NL" sz="1200" dirty="0" smtClean="0">
                <a:solidFill>
                  <a:srgbClr val="002060"/>
                </a:solidFill>
                <a:latin typeface="Verdana" pitchFamily="34" charset="0"/>
                <a:ea typeface="Verdana" pitchFamily="34" charset="0"/>
                <a:cs typeface="Verdana" pitchFamily="34" charset="0"/>
              </a:rPr>
              <a:t> &lt;= (Gr.) </a:t>
            </a:r>
            <a:r>
              <a:rPr lang="nl-NL" sz="1200" dirty="0" err="1" smtClean="0">
                <a:solidFill>
                  <a:srgbClr val="002060"/>
                </a:solidFill>
                <a:latin typeface="Verdana" pitchFamily="34" charset="0"/>
                <a:ea typeface="Verdana" pitchFamily="34" charset="0"/>
                <a:cs typeface="Verdana" pitchFamily="34" charset="0"/>
              </a:rPr>
              <a:t>hamartia</a:t>
            </a:r>
            <a:r>
              <a:rPr lang="nl-NL" sz="1200" dirty="0" smtClean="0">
                <a:solidFill>
                  <a:srgbClr val="002060"/>
                </a:solidFill>
                <a:latin typeface="Verdana" pitchFamily="34" charset="0"/>
                <a:ea typeface="Verdana" pitchFamily="34" charset="0"/>
                <a:cs typeface="Verdana" pitchFamily="34" charset="0"/>
              </a:rPr>
              <a:t> – (</a:t>
            </a:r>
            <a:r>
              <a:rPr lang="nl-NL" sz="1200" dirty="0" err="1" smtClean="0">
                <a:solidFill>
                  <a:srgbClr val="002060"/>
                </a:solidFill>
                <a:latin typeface="Verdana" pitchFamily="34" charset="0"/>
                <a:ea typeface="Verdana" pitchFamily="34" charset="0"/>
                <a:cs typeface="Verdana" pitchFamily="34" charset="0"/>
              </a:rPr>
              <a:t>Hb</a:t>
            </a:r>
            <a:r>
              <a:rPr lang="nl-NL" sz="1200" dirty="0" smtClean="0">
                <a:solidFill>
                  <a:srgbClr val="002060"/>
                </a:solidFill>
                <a:latin typeface="Verdana" pitchFamily="34" charset="0"/>
                <a:ea typeface="Verdana" pitchFamily="34" charset="0"/>
                <a:cs typeface="Verdana" pitchFamily="34" charset="0"/>
              </a:rPr>
              <a:t>.) </a:t>
            </a:r>
            <a:r>
              <a:rPr lang="nl-NL" sz="1200" dirty="0" err="1" smtClean="0">
                <a:solidFill>
                  <a:srgbClr val="002060"/>
                </a:solidFill>
                <a:latin typeface="Verdana" pitchFamily="34" charset="0"/>
                <a:ea typeface="Verdana" pitchFamily="34" charset="0"/>
                <a:cs typeface="Verdana" pitchFamily="34" charset="0"/>
              </a:rPr>
              <a:t>chta</a:t>
            </a:r>
            <a:r>
              <a:rPr lang="nl-NL" sz="1200" dirty="0" smtClean="0">
                <a:solidFill>
                  <a:srgbClr val="002060"/>
                </a:solidFill>
                <a:latin typeface="Verdana" pitchFamily="34" charset="0"/>
                <a:ea typeface="Verdana" pitchFamily="34" charset="0"/>
                <a:cs typeface="Verdana" pitchFamily="34" charset="0"/>
              </a:rPr>
              <a:t> =&gt; </a:t>
            </a:r>
            <a:br>
              <a:rPr lang="nl-NL" sz="1200" dirty="0" smtClean="0">
                <a:solidFill>
                  <a:srgbClr val="002060"/>
                </a:solidFill>
                <a:latin typeface="Verdana" pitchFamily="34" charset="0"/>
                <a:ea typeface="Verdana" pitchFamily="34" charset="0"/>
                <a:cs typeface="Verdana" pitchFamily="34" charset="0"/>
              </a:rPr>
            </a:br>
            <a:r>
              <a:rPr lang="nl-NL" sz="1200" dirty="0" smtClean="0">
                <a:solidFill>
                  <a:srgbClr val="002060"/>
                </a:solidFill>
                <a:latin typeface="Verdana" pitchFamily="34" charset="0"/>
                <a:ea typeface="Verdana" pitchFamily="34" charset="0"/>
                <a:cs typeface="Verdana" pitchFamily="34" charset="0"/>
              </a:rPr>
              <a:t>doel missen</a:t>
            </a:r>
          </a:p>
        </p:txBody>
      </p:sp>
      <p:sp>
        <p:nvSpPr>
          <p:cNvPr id="16" name="Tekstvak 4"/>
          <p:cNvSpPr txBox="1"/>
          <p:nvPr/>
        </p:nvSpPr>
        <p:spPr>
          <a:xfrm>
            <a:off x="618326" y="4164677"/>
            <a:ext cx="4385721" cy="276999"/>
          </a:xfrm>
          <a:prstGeom prst="rect">
            <a:avLst/>
          </a:prstGeom>
          <a:solidFill>
            <a:schemeClr val="bg1"/>
          </a:solidFill>
          <a:ln>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p:spPr>
        <p:txBody>
          <a:bodyPr wrap="square" rtlCol="0">
            <a:spAutoFit/>
          </a:bodyPr>
          <a:lstStyle/>
          <a:p>
            <a:r>
              <a:rPr lang="nl-NL" sz="1200" i="1" dirty="0" smtClean="0">
                <a:solidFill>
                  <a:srgbClr val="002060"/>
                </a:solidFill>
                <a:latin typeface="Verdana" pitchFamily="34" charset="0"/>
                <a:ea typeface="Verdana" pitchFamily="34" charset="0"/>
                <a:cs typeface="Verdana" pitchFamily="34" charset="0"/>
              </a:rPr>
              <a:t>neerwerping van de wereld</a:t>
            </a:r>
            <a:r>
              <a:rPr lang="nl-NL" sz="1200" dirty="0" smtClean="0">
                <a:solidFill>
                  <a:srgbClr val="002060"/>
                </a:solidFill>
                <a:latin typeface="Verdana" pitchFamily="34" charset="0"/>
                <a:ea typeface="Verdana" pitchFamily="34" charset="0"/>
                <a:cs typeface="Verdana" pitchFamily="34" charset="0"/>
              </a:rPr>
              <a:t> &lt;= (Gr.) katabole kosmos</a:t>
            </a:r>
          </a:p>
        </p:txBody>
      </p:sp>
      <p:cxnSp>
        <p:nvCxnSpPr>
          <p:cNvPr id="17" name="Straight Connector 16"/>
          <p:cNvCxnSpPr/>
          <p:nvPr/>
        </p:nvCxnSpPr>
        <p:spPr>
          <a:xfrm flipV="1">
            <a:off x="1472422" y="3506966"/>
            <a:ext cx="0" cy="64667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7327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41</a:t>
            </a:fld>
            <a:endParaRPr lang="nl-NL"/>
          </a:p>
        </p:txBody>
      </p:sp>
      <p:sp>
        <p:nvSpPr>
          <p:cNvPr id="3" name="Rectangle 2"/>
          <p:cNvSpPr/>
          <p:nvPr/>
        </p:nvSpPr>
        <p:spPr>
          <a:xfrm>
            <a:off x="467544" y="481236"/>
            <a:ext cx="8219256" cy="4608512"/>
          </a:xfrm>
          <a:prstGeom prst="rect">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467544" y="5114429"/>
            <a:ext cx="1728192"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5" name="TextBox 4"/>
          <p:cNvSpPr txBox="1"/>
          <p:nvPr/>
        </p:nvSpPr>
        <p:spPr>
          <a:xfrm rot="16200000">
            <a:off x="-619272" y="4030534"/>
            <a:ext cx="1872208"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heerlijkheid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6" name="Flowchart: Connector 5"/>
          <p:cNvSpPr/>
          <p:nvPr/>
        </p:nvSpPr>
        <p:spPr>
          <a:xfrm>
            <a:off x="8388424" y="3433564"/>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Connector 6"/>
          <p:cNvSpPr/>
          <p:nvPr/>
        </p:nvSpPr>
        <p:spPr>
          <a:xfrm>
            <a:off x="611560" y="3432867"/>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a:stCxn id="7" idx="6"/>
          </p:cNvCxnSpPr>
          <p:nvPr/>
        </p:nvCxnSpPr>
        <p:spPr>
          <a:xfrm>
            <a:off x="755576" y="3504875"/>
            <a:ext cx="720080" cy="697"/>
          </a:xfrm>
          <a:prstGeom prst="line">
            <a:avLst/>
          </a:prstGeom>
          <a:ln w="158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475656" y="3504178"/>
            <a:ext cx="360040" cy="505450"/>
          </a:xfrm>
          <a:prstGeom prst="line">
            <a:avLst/>
          </a:prstGeom>
          <a:ln w="158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1475656" y="3001516"/>
            <a:ext cx="0" cy="502662"/>
          </a:xfrm>
          <a:prstGeom prst="straightConnector1">
            <a:avLst/>
          </a:prstGeom>
          <a:ln w="15875">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547664" y="1748571"/>
            <a:ext cx="4176464" cy="1169551"/>
          </a:xfrm>
          <a:prstGeom prst="rect">
            <a:avLst/>
          </a:prstGeom>
          <a:solidFill>
            <a:schemeClr val="bg1"/>
          </a:solidFill>
          <a:ln>
            <a:solidFill>
              <a:srgbClr val="002060"/>
            </a:solidFill>
          </a:ln>
        </p:spPr>
        <p:txBody>
          <a:bodyPr wrap="square" rtlCol="0">
            <a:spAutoFit/>
          </a:bodyPr>
          <a:lstStyle/>
          <a:p>
            <a:r>
              <a:rPr lang="nl-NL" sz="1400" dirty="0" smtClean="0">
                <a:solidFill>
                  <a:srgbClr val="002060"/>
                </a:solidFill>
                <a:latin typeface="Verdana" pitchFamily="34" charset="0"/>
                <a:ea typeface="Verdana" pitchFamily="34" charset="0"/>
                <a:cs typeface="Verdana" pitchFamily="34" charset="0"/>
              </a:rPr>
              <a:t>Romeinen 5:12 =&gt;</a:t>
            </a:r>
            <a:br>
              <a:rPr lang="nl-NL" sz="1400" dirty="0" smtClean="0">
                <a:solidFill>
                  <a:srgbClr val="002060"/>
                </a:solidFill>
                <a:latin typeface="Verdana" pitchFamily="34" charset="0"/>
                <a:ea typeface="Verdana" pitchFamily="34" charset="0"/>
                <a:cs typeface="Verdana" pitchFamily="34" charset="0"/>
              </a:rPr>
            </a:br>
            <a:r>
              <a:rPr lang="nl-NL" sz="1400" dirty="0">
                <a:solidFill>
                  <a:srgbClr val="002060"/>
                </a:solidFill>
                <a:latin typeface="Verdana" pitchFamily="34" charset="0"/>
                <a:ea typeface="Verdana" pitchFamily="34" charset="0"/>
                <a:cs typeface="Verdana" pitchFamily="34" charset="0"/>
              </a:rPr>
              <a:t>… </a:t>
            </a:r>
            <a:r>
              <a:rPr lang="nl-NL" sz="1400" dirty="0" smtClean="0">
                <a:solidFill>
                  <a:srgbClr val="002060"/>
                </a:solidFill>
                <a:latin typeface="Verdana" pitchFamily="34" charset="0"/>
                <a:ea typeface="Verdana" pitchFamily="34" charset="0"/>
                <a:cs typeface="Verdana" pitchFamily="34" charset="0"/>
              </a:rPr>
              <a:t>net </a:t>
            </a:r>
            <a:r>
              <a:rPr lang="nl-NL" sz="1400" dirty="0">
                <a:solidFill>
                  <a:srgbClr val="002060"/>
                </a:solidFill>
                <a:latin typeface="Verdana" pitchFamily="34" charset="0"/>
                <a:ea typeface="Verdana" pitchFamily="34" charset="0"/>
                <a:cs typeface="Verdana" pitchFamily="34" charset="0"/>
              </a:rPr>
              <a:t>zoals door één mens de zonde de wereld is binnen </a:t>
            </a:r>
            <a:r>
              <a:rPr lang="nl-NL" sz="1400" dirty="0" smtClean="0">
                <a:solidFill>
                  <a:srgbClr val="002060"/>
                </a:solidFill>
                <a:latin typeface="Verdana" pitchFamily="34" charset="0"/>
                <a:ea typeface="Verdana" pitchFamily="34" charset="0"/>
                <a:cs typeface="Verdana" pitchFamily="34" charset="0"/>
              </a:rPr>
              <a:t>gekomen, </a:t>
            </a:r>
            <a:r>
              <a:rPr lang="nl-NL" sz="1400" dirty="0">
                <a:solidFill>
                  <a:srgbClr val="002060"/>
                </a:solidFill>
                <a:latin typeface="Verdana" pitchFamily="34" charset="0"/>
                <a:ea typeface="Verdana" pitchFamily="34" charset="0"/>
                <a:cs typeface="Verdana" pitchFamily="34" charset="0"/>
              </a:rPr>
              <a:t>en door de zonde de dood, zo </a:t>
            </a:r>
            <a:r>
              <a:rPr lang="nl-NL" sz="1400" dirty="0" smtClean="0">
                <a:solidFill>
                  <a:srgbClr val="002060"/>
                </a:solidFill>
                <a:latin typeface="Verdana" pitchFamily="34" charset="0"/>
                <a:ea typeface="Verdana" pitchFamily="34" charset="0"/>
                <a:cs typeface="Verdana" pitchFamily="34" charset="0"/>
              </a:rPr>
              <a:t>ging </a:t>
            </a:r>
            <a:r>
              <a:rPr lang="nl-NL" sz="1400" dirty="0">
                <a:solidFill>
                  <a:srgbClr val="002060"/>
                </a:solidFill>
                <a:latin typeface="Verdana" pitchFamily="34" charset="0"/>
                <a:ea typeface="Verdana" pitchFamily="34" charset="0"/>
                <a:cs typeface="Verdana" pitchFamily="34" charset="0"/>
              </a:rPr>
              <a:t>de dood door in alle mensen, waarop allen </a:t>
            </a:r>
            <a:r>
              <a:rPr lang="nl-NL" sz="1400" dirty="0" smtClean="0">
                <a:solidFill>
                  <a:srgbClr val="002060"/>
                </a:solidFill>
                <a:latin typeface="Verdana" pitchFamily="34" charset="0"/>
                <a:ea typeface="Verdana" pitchFamily="34" charset="0"/>
                <a:cs typeface="Verdana" pitchFamily="34" charset="0"/>
              </a:rPr>
              <a:t>zondigden;</a:t>
            </a:r>
            <a:endParaRPr lang="en-US" sz="1400" dirty="0" smtClean="0">
              <a:solidFill>
                <a:srgbClr val="002060"/>
              </a:solidFill>
              <a:latin typeface="Verdana" pitchFamily="34" charset="0"/>
              <a:ea typeface="Verdana" pitchFamily="34" charset="0"/>
              <a:cs typeface="Verdana" pitchFamily="34" charset="0"/>
            </a:endParaRPr>
          </a:p>
        </p:txBody>
      </p:sp>
      <p:cxnSp>
        <p:nvCxnSpPr>
          <p:cNvPr id="14" name="Straight Connector 13"/>
          <p:cNvCxnSpPr/>
          <p:nvPr/>
        </p:nvCxnSpPr>
        <p:spPr>
          <a:xfrm flipV="1">
            <a:off x="1674914" y="2983863"/>
            <a:ext cx="376806" cy="79632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823635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42</a:t>
            </a:fld>
            <a:endParaRPr lang="nl-NL"/>
          </a:p>
        </p:txBody>
      </p:sp>
      <p:sp>
        <p:nvSpPr>
          <p:cNvPr id="3" name="Rectangle 2"/>
          <p:cNvSpPr/>
          <p:nvPr/>
        </p:nvSpPr>
        <p:spPr>
          <a:xfrm>
            <a:off x="467544" y="481236"/>
            <a:ext cx="8219256" cy="4608512"/>
          </a:xfrm>
          <a:prstGeom prst="rect">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467544" y="5114429"/>
            <a:ext cx="1728192"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5" name="TextBox 4"/>
          <p:cNvSpPr txBox="1"/>
          <p:nvPr/>
        </p:nvSpPr>
        <p:spPr>
          <a:xfrm rot="16200000">
            <a:off x="-619272" y="4030534"/>
            <a:ext cx="1872208"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heerlijkheid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6" name="Flowchart: Connector 5"/>
          <p:cNvSpPr/>
          <p:nvPr/>
        </p:nvSpPr>
        <p:spPr>
          <a:xfrm>
            <a:off x="8388424" y="3433564"/>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Connector 6"/>
          <p:cNvSpPr/>
          <p:nvPr/>
        </p:nvSpPr>
        <p:spPr>
          <a:xfrm>
            <a:off x="611560" y="3432867"/>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a:stCxn id="7" idx="6"/>
          </p:cNvCxnSpPr>
          <p:nvPr/>
        </p:nvCxnSpPr>
        <p:spPr>
          <a:xfrm>
            <a:off x="755576" y="3504875"/>
            <a:ext cx="720080" cy="697"/>
          </a:xfrm>
          <a:prstGeom prst="line">
            <a:avLst/>
          </a:prstGeom>
          <a:ln w="158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475656" y="3504178"/>
            <a:ext cx="360040" cy="505450"/>
          </a:xfrm>
          <a:prstGeom prst="line">
            <a:avLst/>
          </a:prstGeom>
          <a:ln w="158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1475656" y="3001516"/>
            <a:ext cx="0" cy="502662"/>
          </a:xfrm>
          <a:prstGeom prst="straightConnector1">
            <a:avLst/>
          </a:prstGeom>
          <a:ln w="15875">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547664" y="1748571"/>
            <a:ext cx="4176464" cy="1169551"/>
          </a:xfrm>
          <a:prstGeom prst="rect">
            <a:avLst/>
          </a:prstGeom>
          <a:solidFill>
            <a:schemeClr val="bg1"/>
          </a:solidFill>
          <a:ln>
            <a:solidFill>
              <a:srgbClr val="002060"/>
            </a:solidFill>
          </a:ln>
        </p:spPr>
        <p:txBody>
          <a:bodyPr wrap="square" rtlCol="0">
            <a:spAutoFit/>
          </a:bodyPr>
          <a:lstStyle/>
          <a:p>
            <a:r>
              <a:rPr lang="nl-NL" sz="1400" dirty="0" smtClean="0">
                <a:solidFill>
                  <a:srgbClr val="002060"/>
                </a:solidFill>
                <a:latin typeface="Verdana" pitchFamily="34" charset="0"/>
                <a:ea typeface="Verdana" pitchFamily="34" charset="0"/>
                <a:cs typeface="Verdana" pitchFamily="34" charset="0"/>
              </a:rPr>
              <a:t>Romeinen 5:12 =&gt;</a:t>
            </a:r>
            <a:br>
              <a:rPr lang="nl-NL" sz="1400" dirty="0" smtClean="0">
                <a:solidFill>
                  <a:srgbClr val="002060"/>
                </a:solidFill>
                <a:latin typeface="Verdana" pitchFamily="34" charset="0"/>
                <a:ea typeface="Verdana" pitchFamily="34" charset="0"/>
                <a:cs typeface="Verdana" pitchFamily="34" charset="0"/>
              </a:rPr>
            </a:br>
            <a:r>
              <a:rPr lang="nl-NL" sz="1400" dirty="0">
                <a:solidFill>
                  <a:srgbClr val="002060"/>
                </a:solidFill>
                <a:latin typeface="Verdana" pitchFamily="34" charset="0"/>
                <a:ea typeface="Verdana" pitchFamily="34" charset="0"/>
                <a:cs typeface="Verdana" pitchFamily="34" charset="0"/>
              </a:rPr>
              <a:t>… </a:t>
            </a:r>
            <a:r>
              <a:rPr lang="nl-NL" sz="1400" dirty="0" smtClean="0">
                <a:solidFill>
                  <a:srgbClr val="002060"/>
                </a:solidFill>
                <a:latin typeface="Verdana" pitchFamily="34" charset="0"/>
                <a:ea typeface="Verdana" pitchFamily="34" charset="0"/>
                <a:cs typeface="Verdana" pitchFamily="34" charset="0"/>
              </a:rPr>
              <a:t>net </a:t>
            </a:r>
            <a:r>
              <a:rPr lang="nl-NL" sz="1400" dirty="0">
                <a:solidFill>
                  <a:srgbClr val="002060"/>
                </a:solidFill>
                <a:latin typeface="Verdana" pitchFamily="34" charset="0"/>
                <a:ea typeface="Verdana" pitchFamily="34" charset="0"/>
                <a:cs typeface="Verdana" pitchFamily="34" charset="0"/>
              </a:rPr>
              <a:t>zoals door één mens de zonde de wereld is binnen </a:t>
            </a:r>
            <a:r>
              <a:rPr lang="nl-NL" sz="1400" dirty="0" smtClean="0">
                <a:solidFill>
                  <a:srgbClr val="002060"/>
                </a:solidFill>
                <a:latin typeface="Verdana" pitchFamily="34" charset="0"/>
                <a:ea typeface="Verdana" pitchFamily="34" charset="0"/>
                <a:cs typeface="Verdana" pitchFamily="34" charset="0"/>
              </a:rPr>
              <a:t>gekomen, </a:t>
            </a:r>
            <a:r>
              <a:rPr lang="nl-NL" sz="1400" dirty="0">
                <a:solidFill>
                  <a:srgbClr val="002060"/>
                </a:solidFill>
                <a:latin typeface="Verdana" pitchFamily="34" charset="0"/>
                <a:ea typeface="Verdana" pitchFamily="34" charset="0"/>
                <a:cs typeface="Verdana" pitchFamily="34" charset="0"/>
              </a:rPr>
              <a:t>en door de zonde de dood, zo </a:t>
            </a:r>
            <a:r>
              <a:rPr lang="nl-NL" sz="1400" dirty="0" smtClean="0">
                <a:solidFill>
                  <a:srgbClr val="002060"/>
                </a:solidFill>
                <a:latin typeface="Verdana" pitchFamily="34" charset="0"/>
                <a:ea typeface="Verdana" pitchFamily="34" charset="0"/>
                <a:cs typeface="Verdana" pitchFamily="34" charset="0"/>
              </a:rPr>
              <a:t>ging </a:t>
            </a:r>
            <a:r>
              <a:rPr lang="nl-NL" sz="1400" dirty="0">
                <a:solidFill>
                  <a:srgbClr val="002060"/>
                </a:solidFill>
                <a:latin typeface="Verdana" pitchFamily="34" charset="0"/>
                <a:ea typeface="Verdana" pitchFamily="34" charset="0"/>
                <a:cs typeface="Verdana" pitchFamily="34" charset="0"/>
              </a:rPr>
              <a:t>de dood door in alle mensen, waarop allen </a:t>
            </a:r>
            <a:r>
              <a:rPr lang="nl-NL" sz="1400" dirty="0" smtClean="0">
                <a:solidFill>
                  <a:srgbClr val="002060"/>
                </a:solidFill>
                <a:latin typeface="Verdana" pitchFamily="34" charset="0"/>
                <a:ea typeface="Verdana" pitchFamily="34" charset="0"/>
                <a:cs typeface="Verdana" pitchFamily="34" charset="0"/>
              </a:rPr>
              <a:t>zondigden;</a:t>
            </a:r>
            <a:endParaRPr lang="en-US" sz="1400" dirty="0" smtClean="0">
              <a:solidFill>
                <a:srgbClr val="002060"/>
              </a:solidFill>
              <a:latin typeface="Verdana" pitchFamily="34" charset="0"/>
              <a:ea typeface="Verdana" pitchFamily="34" charset="0"/>
              <a:cs typeface="Verdana" pitchFamily="34" charset="0"/>
            </a:endParaRPr>
          </a:p>
        </p:txBody>
      </p:sp>
      <p:cxnSp>
        <p:nvCxnSpPr>
          <p:cNvPr id="14" name="Straight Connector 13"/>
          <p:cNvCxnSpPr/>
          <p:nvPr/>
        </p:nvCxnSpPr>
        <p:spPr>
          <a:xfrm flipV="1">
            <a:off x="1674914" y="2983863"/>
            <a:ext cx="376806" cy="79632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831160" y="840630"/>
            <a:ext cx="2557264" cy="2246769"/>
          </a:xfrm>
          <a:prstGeom prst="rect">
            <a:avLst/>
          </a:prstGeom>
          <a:solidFill>
            <a:schemeClr val="bg1"/>
          </a:solidFill>
          <a:ln>
            <a:solidFill>
              <a:srgbClr val="002060"/>
            </a:solidFill>
          </a:ln>
        </p:spPr>
        <p:txBody>
          <a:bodyPr wrap="square" rtlCol="0">
            <a:spAutoFit/>
          </a:bodyPr>
          <a:lstStyle/>
          <a:p>
            <a:r>
              <a:rPr lang="nl-NL" sz="1400" dirty="0" smtClean="0">
                <a:solidFill>
                  <a:srgbClr val="002060"/>
                </a:solidFill>
                <a:latin typeface="Verdana" pitchFamily="34" charset="0"/>
                <a:ea typeface="Verdana" pitchFamily="34" charset="0"/>
                <a:cs typeface="Verdana" pitchFamily="34" charset="0"/>
              </a:rPr>
              <a:t>één mens overtreedt</a:t>
            </a:r>
          </a:p>
          <a:p>
            <a:endParaRPr lang="nl-NL" sz="1400" dirty="0">
              <a:solidFill>
                <a:srgbClr val="002060"/>
              </a:solidFill>
              <a:latin typeface="Verdana" pitchFamily="34" charset="0"/>
              <a:ea typeface="Verdana" pitchFamily="34" charset="0"/>
              <a:cs typeface="Verdana" pitchFamily="34" charset="0"/>
            </a:endParaRPr>
          </a:p>
          <a:p>
            <a:r>
              <a:rPr lang="nl-NL" sz="1400" dirty="0" smtClean="0">
                <a:solidFill>
                  <a:srgbClr val="002060"/>
                </a:solidFill>
                <a:latin typeface="Verdana" pitchFamily="34" charset="0"/>
                <a:ea typeface="Verdana" pitchFamily="34" charset="0"/>
                <a:cs typeface="Verdana" pitchFamily="34" charset="0"/>
              </a:rPr>
              <a:t>zonde in de wereld </a:t>
            </a:r>
          </a:p>
          <a:p>
            <a:endParaRPr lang="nl-NL" sz="1400" dirty="0">
              <a:solidFill>
                <a:srgbClr val="002060"/>
              </a:solidFill>
              <a:latin typeface="Verdana" pitchFamily="34" charset="0"/>
              <a:ea typeface="Verdana" pitchFamily="34" charset="0"/>
              <a:cs typeface="Verdana" pitchFamily="34" charset="0"/>
            </a:endParaRPr>
          </a:p>
          <a:p>
            <a:r>
              <a:rPr lang="nl-NL" sz="1400" dirty="0" smtClean="0">
                <a:solidFill>
                  <a:srgbClr val="002060"/>
                </a:solidFill>
                <a:latin typeface="Verdana" pitchFamily="34" charset="0"/>
                <a:ea typeface="Verdana" pitchFamily="34" charset="0"/>
                <a:cs typeface="Verdana" pitchFamily="34" charset="0"/>
              </a:rPr>
              <a:t>dood in de wereld</a:t>
            </a:r>
          </a:p>
          <a:p>
            <a:endParaRPr lang="nl-NL" sz="1400" dirty="0" smtClean="0">
              <a:solidFill>
                <a:srgbClr val="002060"/>
              </a:solidFill>
              <a:latin typeface="Verdana" pitchFamily="34" charset="0"/>
              <a:ea typeface="Verdana" pitchFamily="34" charset="0"/>
              <a:cs typeface="Verdana" pitchFamily="34" charset="0"/>
            </a:endParaRPr>
          </a:p>
          <a:p>
            <a:r>
              <a:rPr lang="nl-NL" sz="1400" dirty="0" smtClean="0">
                <a:solidFill>
                  <a:srgbClr val="002060"/>
                </a:solidFill>
                <a:latin typeface="Verdana" pitchFamily="34" charset="0"/>
                <a:ea typeface="Verdana" pitchFamily="34" charset="0"/>
                <a:cs typeface="Verdana" pitchFamily="34" charset="0"/>
              </a:rPr>
              <a:t>dood = gevolg voor alle mensen</a:t>
            </a:r>
            <a:endParaRPr lang="nl-NL" sz="1400" dirty="0">
              <a:solidFill>
                <a:srgbClr val="002060"/>
              </a:solidFill>
              <a:latin typeface="Verdana" pitchFamily="34" charset="0"/>
              <a:ea typeface="Verdana" pitchFamily="34" charset="0"/>
              <a:cs typeface="Verdana" pitchFamily="34" charset="0"/>
            </a:endParaRPr>
          </a:p>
          <a:p>
            <a:endParaRPr lang="nl-NL" sz="1400" dirty="0">
              <a:solidFill>
                <a:srgbClr val="002060"/>
              </a:solidFill>
              <a:latin typeface="Verdana" pitchFamily="34" charset="0"/>
              <a:ea typeface="Verdana" pitchFamily="34" charset="0"/>
              <a:cs typeface="Verdana" pitchFamily="34" charset="0"/>
            </a:endParaRPr>
          </a:p>
          <a:p>
            <a:r>
              <a:rPr lang="nl-NL" sz="1400" dirty="0" smtClean="0">
                <a:solidFill>
                  <a:srgbClr val="002060"/>
                </a:solidFill>
                <a:latin typeface="Verdana" pitchFamily="34" charset="0"/>
                <a:ea typeface="Verdana" pitchFamily="34" charset="0"/>
                <a:cs typeface="Verdana" pitchFamily="34" charset="0"/>
              </a:rPr>
              <a:t>alle mensen zondigen!</a:t>
            </a:r>
          </a:p>
        </p:txBody>
      </p:sp>
      <p:sp>
        <p:nvSpPr>
          <p:cNvPr id="16" name="Down Arrow 15"/>
          <p:cNvSpPr/>
          <p:nvPr/>
        </p:nvSpPr>
        <p:spPr>
          <a:xfrm>
            <a:off x="6228184" y="1129308"/>
            <a:ext cx="72008" cy="14401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own Arrow 16"/>
          <p:cNvSpPr/>
          <p:nvPr/>
        </p:nvSpPr>
        <p:spPr>
          <a:xfrm>
            <a:off x="6235588" y="1562002"/>
            <a:ext cx="72008" cy="14401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own Arrow 17"/>
          <p:cNvSpPr/>
          <p:nvPr/>
        </p:nvSpPr>
        <p:spPr>
          <a:xfrm>
            <a:off x="6235588" y="2021759"/>
            <a:ext cx="72008" cy="14401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Down Arrow 18"/>
          <p:cNvSpPr/>
          <p:nvPr/>
        </p:nvSpPr>
        <p:spPr>
          <a:xfrm>
            <a:off x="6235588" y="2619768"/>
            <a:ext cx="72008" cy="14401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p:cNvCxnSpPr/>
          <p:nvPr/>
        </p:nvCxnSpPr>
        <p:spPr>
          <a:xfrm flipV="1">
            <a:off x="2706299" y="980138"/>
            <a:ext cx="3124861" cy="754891"/>
          </a:xfrm>
          <a:prstGeom prst="line">
            <a:avLst/>
          </a:prstGeom>
          <a:ln>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46766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43</a:t>
            </a:fld>
            <a:endParaRPr lang="nl-NL"/>
          </a:p>
        </p:txBody>
      </p:sp>
      <p:sp>
        <p:nvSpPr>
          <p:cNvPr id="3" name="Rectangle 2"/>
          <p:cNvSpPr/>
          <p:nvPr/>
        </p:nvSpPr>
        <p:spPr>
          <a:xfrm>
            <a:off x="467544" y="481236"/>
            <a:ext cx="8219256" cy="4608512"/>
          </a:xfrm>
          <a:prstGeom prst="rect">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467544" y="5114429"/>
            <a:ext cx="1728192"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5" name="TextBox 4"/>
          <p:cNvSpPr txBox="1"/>
          <p:nvPr/>
        </p:nvSpPr>
        <p:spPr>
          <a:xfrm rot="16200000">
            <a:off x="-619272" y="4030534"/>
            <a:ext cx="1872208"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heerlijkheid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6" name="Flowchart: Connector 5"/>
          <p:cNvSpPr/>
          <p:nvPr/>
        </p:nvSpPr>
        <p:spPr>
          <a:xfrm>
            <a:off x="8388424" y="3433564"/>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Connector 6"/>
          <p:cNvSpPr/>
          <p:nvPr/>
        </p:nvSpPr>
        <p:spPr>
          <a:xfrm>
            <a:off x="611560" y="3432867"/>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a:stCxn id="7" idx="6"/>
          </p:cNvCxnSpPr>
          <p:nvPr/>
        </p:nvCxnSpPr>
        <p:spPr>
          <a:xfrm>
            <a:off x="755576" y="3504875"/>
            <a:ext cx="720080" cy="697"/>
          </a:xfrm>
          <a:prstGeom prst="line">
            <a:avLst/>
          </a:prstGeom>
          <a:ln w="158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475656" y="3504178"/>
            <a:ext cx="360040" cy="505450"/>
          </a:xfrm>
          <a:prstGeom prst="line">
            <a:avLst/>
          </a:prstGeom>
          <a:ln w="158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1475656" y="3001516"/>
            <a:ext cx="0" cy="502662"/>
          </a:xfrm>
          <a:prstGeom prst="straightConnector1">
            <a:avLst/>
          </a:prstGeom>
          <a:ln w="15875">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547664" y="1748571"/>
            <a:ext cx="4176464" cy="1169551"/>
          </a:xfrm>
          <a:prstGeom prst="rect">
            <a:avLst/>
          </a:prstGeom>
          <a:solidFill>
            <a:schemeClr val="bg1"/>
          </a:solidFill>
          <a:ln>
            <a:solidFill>
              <a:srgbClr val="002060"/>
            </a:solidFill>
          </a:ln>
        </p:spPr>
        <p:txBody>
          <a:bodyPr wrap="square" rtlCol="0">
            <a:spAutoFit/>
          </a:bodyPr>
          <a:lstStyle/>
          <a:p>
            <a:r>
              <a:rPr lang="nl-NL" sz="1400" dirty="0" smtClean="0">
                <a:solidFill>
                  <a:srgbClr val="002060"/>
                </a:solidFill>
                <a:latin typeface="Verdana" pitchFamily="34" charset="0"/>
                <a:ea typeface="Verdana" pitchFamily="34" charset="0"/>
                <a:cs typeface="Verdana" pitchFamily="34" charset="0"/>
              </a:rPr>
              <a:t>Romeinen 5:12 =&gt;</a:t>
            </a:r>
            <a:br>
              <a:rPr lang="nl-NL" sz="1400" dirty="0" smtClean="0">
                <a:solidFill>
                  <a:srgbClr val="002060"/>
                </a:solidFill>
                <a:latin typeface="Verdana" pitchFamily="34" charset="0"/>
                <a:ea typeface="Verdana" pitchFamily="34" charset="0"/>
                <a:cs typeface="Verdana" pitchFamily="34" charset="0"/>
              </a:rPr>
            </a:br>
            <a:r>
              <a:rPr lang="nl-NL" sz="1400" dirty="0">
                <a:solidFill>
                  <a:srgbClr val="002060"/>
                </a:solidFill>
                <a:latin typeface="Verdana" pitchFamily="34" charset="0"/>
                <a:ea typeface="Verdana" pitchFamily="34" charset="0"/>
                <a:cs typeface="Verdana" pitchFamily="34" charset="0"/>
              </a:rPr>
              <a:t>… </a:t>
            </a:r>
            <a:r>
              <a:rPr lang="nl-NL" sz="1400" dirty="0" smtClean="0">
                <a:solidFill>
                  <a:srgbClr val="002060"/>
                </a:solidFill>
                <a:latin typeface="Verdana" pitchFamily="34" charset="0"/>
                <a:ea typeface="Verdana" pitchFamily="34" charset="0"/>
                <a:cs typeface="Verdana" pitchFamily="34" charset="0"/>
              </a:rPr>
              <a:t>net </a:t>
            </a:r>
            <a:r>
              <a:rPr lang="nl-NL" sz="1400" dirty="0">
                <a:solidFill>
                  <a:srgbClr val="002060"/>
                </a:solidFill>
                <a:latin typeface="Verdana" pitchFamily="34" charset="0"/>
                <a:ea typeface="Verdana" pitchFamily="34" charset="0"/>
                <a:cs typeface="Verdana" pitchFamily="34" charset="0"/>
              </a:rPr>
              <a:t>zoals door één mens de zonde de wereld is binnen </a:t>
            </a:r>
            <a:r>
              <a:rPr lang="nl-NL" sz="1400" dirty="0" smtClean="0">
                <a:solidFill>
                  <a:srgbClr val="002060"/>
                </a:solidFill>
                <a:latin typeface="Verdana" pitchFamily="34" charset="0"/>
                <a:ea typeface="Verdana" pitchFamily="34" charset="0"/>
                <a:cs typeface="Verdana" pitchFamily="34" charset="0"/>
              </a:rPr>
              <a:t>gekomen, </a:t>
            </a:r>
            <a:r>
              <a:rPr lang="nl-NL" sz="1400" dirty="0">
                <a:solidFill>
                  <a:srgbClr val="002060"/>
                </a:solidFill>
                <a:latin typeface="Verdana" pitchFamily="34" charset="0"/>
                <a:ea typeface="Verdana" pitchFamily="34" charset="0"/>
                <a:cs typeface="Verdana" pitchFamily="34" charset="0"/>
              </a:rPr>
              <a:t>en door de zonde de dood, zo </a:t>
            </a:r>
            <a:r>
              <a:rPr lang="nl-NL" sz="1400" dirty="0" smtClean="0">
                <a:solidFill>
                  <a:srgbClr val="002060"/>
                </a:solidFill>
                <a:latin typeface="Verdana" pitchFamily="34" charset="0"/>
                <a:ea typeface="Verdana" pitchFamily="34" charset="0"/>
                <a:cs typeface="Verdana" pitchFamily="34" charset="0"/>
              </a:rPr>
              <a:t>ging </a:t>
            </a:r>
            <a:r>
              <a:rPr lang="nl-NL" sz="1400" dirty="0">
                <a:solidFill>
                  <a:srgbClr val="002060"/>
                </a:solidFill>
                <a:latin typeface="Verdana" pitchFamily="34" charset="0"/>
                <a:ea typeface="Verdana" pitchFamily="34" charset="0"/>
                <a:cs typeface="Verdana" pitchFamily="34" charset="0"/>
              </a:rPr>
              <a:t>de dood door in alle mensen, waarop allen </a:t>
            </a:r>
            <a:r>
              <a:rPr lang="nl-NL" sz="1400" dirty="0" smtClean="0">
                <a:solidFill>
                  <a:srgbClr val="002060"/>
                </a:solidFill>
                <a:latin typeface="Verdana" pitchFamily="34" charset="0"/>
                <a:ea typeface="Verdana" pitchFamily="34" charset="0"/>
                <a:cs typeface="Verdana" pitchFamily="34" charset="0"/>
              </a:rPr>
              <a:t>zondigden;</a:t>
            </a:r>
            <a:endParaRPr lang="en-US" sz="1400" dirty="0" smtClean="0">
              <a:solidFill>
                <a:srgbClr val="002060"/>
              </a:solidFill>
              <a:latin typeface="Verdana" pitchFamily="34" charset="0"/>
              <a:ea typeface="Verdana" pitchFamily="34" charset="0"/>
              <a:cs typeface="Verdana" pitchFamily="34" charset="0"/>
            </a:endParaRPr>
          </a:p>
        </p:txBody>
      </p:sp>
      <p:cxnSp>
        <p:nvCxnSpPr>
          <p:cNvPr id="14" name="Straight Connector 13"/>
          <p:cNvCxnSpPr/>
          <p:nvPr/>
        </p:nvCxnSpPr>
        <p:spPr>
          <a:xfrm flipV="1">
            <a:off x="1674914" y="2983863"/>
            <a:ext cx="376806" cy="79632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831160" y="840630"/>
            <a:ext cx="2557264" cy="2246769"/>
          </a:xfrm>
          <a:prstGeom prst="rect">
            <a:avLst/>
          </a:prstGeom>
          <a:solidFill>
            <a:schemeClr val="bg1"/>
          </a:solidFill>
          <a:ln>
            <a:solidFill>
              <a:srgbClr val="002060"/>
            </a:solidFill>
          </a:ln>
        </p:spPr>
        <p:txBody>
          <a:bodyPr wrap="square" rtlCol="0">
            <a:spAutoFit/>
          </a:bodyPr>
          <a:lstStyle/>
          <a:p>
            <a:r>
              <a:rPr lang="nl-NL" sz="1400" dirty="0" smtClean="0">
                <a:solidFill>
                  <a:srgbClr val="002060"/>
                </a:solidFill>
                <a:latin typeface="Verdana" pitchFamily="34" charset="0"/>
                <a:ea typeface="Verdana" pitchFamily="34" charset="0"/>
                <a:cs typeface="Verdana" pitchFamily="34" charset="0"/>
              </a:rPr>
              <a:t>één mens overtreedt</a:t>
            </a:r>
          </a:p>
          <a:p>
            <a:endParaRPr lang="nl-NL" sz="1400" dirty="0">
              <a:solidFill>
                <a:srgbClr val="002060"/>
              </a:solidFill>
              <a:latin typeface="Verdana" pitchFamily="34" charset="0"/>
              <a:ea typeface="Verdana" pitchFamily="34" charset="0"/>
              <a:cs typeface="Verdana" pitchFamily="34" charset="0"/>
            </a:endParaRPr>
          </a:p>
          <a:p>
            <a:r>
              <a:rPr lang="nl-NL" sz="1400" dirty="0" smtClean="0">
                <a:solidFill>
                  <a:srgbClr val="002060"/>
                </a:solidFill>
                <a:latin typeface="Verdana" pitchFamily="34" charset="0"/>
                <a:ea typeface="Verdana" pitchFamily="34" charset="0"/>
                <a:cs typeface="Verdana" pitchFamily="34" charset="0"/>
              </a:rPr>
              <a:t>zonde in de wereld </a:t>
            </a:r>
          </a:p>
          <a:p>
            <a:endParaRPr lang="nl-NL" sz="1400" dirty="0">
              <a:solidFill>
                <a:srgbClr val="002060"/>
              </a:solidFill>
              <a:latin typeface="Verdana" pitchFamily="34" charset="0"/>
              <a:ea typeface="Verdana" pitchFamily="34" charset="0"/>
              <a:cs typeface="Verdana" pitchFamily="34" charset="0"/>
            </a:endParaRPr>
          </a:p>
          <a:p>
            <a:r>
              <a:rPr lang="nl-NL" sz="1400" dirty="0" smtClean="0">
                <a:solidFill>
                  <a:srgbClr val="002060"/>
                </a:solidFill>
                <a:latin typeface="Verdana" pitchFamily="34" charset="0"/>
                <a:ea typeface="Verdana" pitchFamily="34" charset="0"/>
                <a:cs typeface="Verdana" pitchFamily="34" charset="0"/>
              </a:rPr>
              <a:t>dood in de wereld</a:t>
            </a:r>
          </a:p>
          <a:p>
            <a:endParaRPr lang="nl-NL" sz="1400" dirty="0" smtClean="0">
              <a:solidFill>
                <a:srgbClr val="002060"/>
              </a:solidFill>
              <a:latin typeface="Verdana" pitchFamily="34" charset="0"/>
              <a:ea typeface="Verdana" pitchFamily="34" charset="0"/>
              <a:cs typeface="Verdana" pitchFamily="34" charset="0"/>
            </a:endParaRPr>
          </a:p>
          <a:p>
            <a:r>
              <a:rPr lang="nl-NL" sz="1400" dirty="0" smtClean="0">
                <a:solidFill>
                  <a:srgbClr val="002060"/>
                </a:solidFill>
                <a:latin typeface="Verdana" pitchFamily="34" charset="0"/>
                <a:ea typeface="Verdana" pitchFamily="34" charset="0"/>
                <a:cs typeface="Verdana" pitchFamily="34" charset="0"/>
              </a:rPr>
              <a:t>dood = gevolg voor alle mensen</a:t>
            </a:r>
            <a:endParaRPr lang="nl-NL" sz="1400" dirty="0">
              <a:solidFill>
                <a:srgbClr val="002060"/>
              </a:solidFill>
              <a:latin typeface="Verdana" pitchFamily="34" charset="0"/>
              <a:ea typeface="Verdana" pitchFamily="34" charset="0"/>
              <a:cs typeface="Verdana" pitchFamily="34" charset="0"/>
            </a:endParaRPr>
          </a:p>
          <a:p>
            <a:endParaRPr lang="nl-NL" sz="1400" dirty="0">
              <a:solidFill>
                <a:srgbClr val="002060"/>
              </a:solidFill>
              <a:latin typeface="Verdana" pitchFamily="34" charset="0"/>
              <a:ea typeface="Verdana" pitchFamily="34" charset="0"/>
              <a:cs typeface="Verdana" pitchFamily="34" charset="0"/>
            </a:endParaRPr>
          </a:p>
          <a:p>
            <a:r>
              <a:rPr lang="nl-NL" sz="1400" dirty="0" smtClean="0">
                <a:solidFill>
                  <a:srgbClr val="002060"/>
                </a:solidFill>
                <a:latin typeface="Verdana" pitchFamily="34" charset="0"/>
                <a:ea typeface="Verdana" pitchFamily="34" charset="0"/>
                <a:cs typeface="Verdana" pitchFamily="34" charset="0"/>
              </a:rPr>
              <a:t>alle mensen zondigen!</a:t>
            </a:r>
          </a:p>
        </p:txBody>
      </p:sp>
      <p:sp>
        <p:nvSpPr>
          <p:cNvPr id="16" name="Down Arrow 15"/>
          <p:cNvSpPr/>
          <p:nvPr/>
        </p:nvSpPr>
        <p:spPr>
          <a:xfrm>
            <a:off x="6228184" y="1129308"/>
            <a:ext cx="72008" cy="14401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own Arrow 16"/>
          <p:cNvSpPr/>
          <p:nvPr/>
        </p:nvSpPr>
        <p:spPr>
          <a:xfrm>
            <a:off x="6235588" y="1562002"/>
            <a:ext cx="72008" cy="14401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own Arrow 17"/>
          <p:cNvSpPr/>
          <p:nvPr/>
        </p:nvSpPr>
        <p:spPr>
          <a:xfrm>
            <a:off x="6235588" y="2021759"/>
            <a:ext cx="72008" cy="14401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Down Arrow 18"/>
          <p:cNvSpPr/>
          <p:nvPr/>
        </p:nvSpPr>
        <p:spPr>
          <a:xfrm>
            <a:off x="6235588" y="2619768"/>
            <a:ext cx="72008" cy="14401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2712730" y="3451607"/>
            <a:ext cx="4176464" cy="738664"/>
          </a:xfrm>
          <a:prstGeom prst="rect">
            <a:avLst/>
          </a:prstGeom>
          <a:solidFill>
            <a:schemeClr val="bg1"/>
          </a:solidFill>
          <a:ln>
            <a:solidFill>
              <a:srgbClr val="002060"/>
            </a:solidFill>
          </a:ln>
        </p:spPr>
        <p:txBody>
          <a:bodyPr wrap="square" rtlCol="0">
            <a:spAutoFit/>
          </a:bodyPr>
          <a:lstStyle/>
          <a:p>
            <a:r>
              <a:rPr lang="nl-NL" sz="1400" dirty="0" smtClean="0">
                <a:solidFill>
                  <a:srgbClr val="002060"/>
                </a:solidFill>
                <a:latin typeface="Verdana" pitchFamily="34" charset="0"/>
                <a:ea typeface="Verdana" pitchFamily="34" charset="0"/>
                <a:cs typeface="Verdana" pitchFamily="34" charset="0"/>
              </a:rPr>
              <a:t>1Korinthiërs 15:56 =&gt;</a:t>
            </a:r>
            <a:r>
              <a:rPr lang="nl-NL" sz="1400" dirty="0">
                <a:solidFill>
                  <a:srgbClr val="002060"/>
                </a:solidFill>
                <a:latin typeface="Verdana" pitchFamily="34" charset="0"/>
                <a:ea typeface="Verdana" pitchFamily="34" charset="0"/>
                <a:cs typeface="Verdana" pitchFamily="34" charset="0"/>
              </a:rPr>
              <a:t/>
            </a:r>
            <a:br>
              <a:rPr lang="nl-NL" sz="1400" dirty="0">
                <a:solidFill>
                  <a:srgbClr val="002060"/>
                </a:solidFill>
                <a:latin typeface="Verdana" pitchFamily="34" charset="0"/>
                <a:ea typeface="Verdana" pitchFamily="34" charset="0"/>
                <a:cs typeface="Verdana" pitchFamily="34" charset="0"/>
              </a:rPr>
            </a:br>
            <a:r>
              <a:rPr lang="nl-NL" sz="1400" dirty="0">
                <a:solidFill>
                  <a:srgbClr val="002060"/>
                </a:solidFill>
                <a:latin typeface="Verdana" pitchFamily="34" charset="0"/>
                <a:ea typeface="Verdana" pitchFamily="34" charset="0"/>
                <a:cs typeface="Verdana" pitchFamily="34" charset="0"/>
              </a:rPr>
              <a:t>De steek nu van de dood is de zonde en de kracht van de zonde is de wet.</a:t>
            </a:r>
            <a:endParaRPr lang="en-US" sz="1400" dirty="0" smtClean="0">
              <a:solidFill>
                <a:srgbClr val="002060"/>
              </a:solidFill>
              <a:latin typeface="Verdana" pitchFamily="34" charset="0"/>
              <a:ea typeface="Verdana" pitchFamily="34" charset="0"/>
              <a:cs typeface="Verdana" pitchFamily="34" charset="0"/>
            </a:endParaRPr>
          </a:p>
        </p:txBody>
      </p:sp>
      <p:cxnSp>
        <p:nvCxnSpPr>
          <p:cNvPr id="21" name="Straight Connector 20"/>
          <p:cNvCxnSpPr/>
          <p:nvPr/>
        </p:nvCxnSpPr>
        <p:spPr>
          <a:xfrm flipV="1">
            <a:off x="1677724" y="3686555"/>
            <a:ext cx="1005302" cy="7007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2706299" y="980138"/>
            <a:ext cx="3124861" cy="754891"/>
          </a:xfrm>
          <a:prstGeom prst="line">
            <a:avLst/>
          </a:prstGeom>
          <a:ln>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888027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44</a:t>
            </a:fld>
            <a:endParaRPr lang="nl-NL"/>
          </a:p>
        </p:txBody>
      </p:sp>
      <p:sp>
        <p:nvSpPr>
          <p:cNvPr id="3" name="Rectangle 2"/>
          <p:cNvSpPr/>
          <p:nvPr/>
        </p:nvSpPr>
        <p:spPr>
          <a:xfrm>
            <a:off x="467544" y="481236"/>
            <a:ext cx="8219256" cy="4608512"/>
          </a:xfrm>
          <a:prstGeom prst="rect">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467544" y="5114429"/>
            <a:ext cx="1728192"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5" name="TextBox 4"/>
          <p:cNvSpPr txBox="1"/>
          <p:nvPr/>
        </p:nvSpPr>
        <p:spPr>
          <a:xfrm rot="16200000">
            <a:off x="-619272" y="4030534"/>
            <a:ext cx="1872208"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heerlijkheid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6" name="Flowchart: Connector 5"/>
          <p:cNvSpPr/>
          <p:nvPr/>
        </p:nvSpPr>
        <p:spPr>
          <a:xfrm>
            <a:off x="8388424" y="3433564"/>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Connector 6"/>
          <p:cNvSpPr/>
          <p:nvPr/>
        </p:nvSpPr>
        <p:spPr>
          <a:xfrm>
            <a:off x="611560" y="3432867"/>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a:stCxn id="7" idx="6"/>
          </p:cNvCxnSpPr>
          <p:nvPr/>
        </p:nvCxnSpPr>
        <p:spPr>
          <a:xfrm>
            <a:off x="755576" y="3504875"/>
            <a:ext cx="720080" cy="697"/>
          </a:xfrm>
          <a:prstGeom prst="line">
            <a:avLst/>
          </a:prstGeom>
          <a:ln w="158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475656" y="3504178"/>
            <a:ext cx="360040" cy="505450"/>
          </a:xfrm>
          <a:prstGeom prst="line">
            <a:avLst/>
          </a:prstGeom>
          <a:ln w="158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1835696" y="2713484"/>
            <a:ext cx="0" cy="129614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4" name="Tekstvak 4"/>
          <p:cNvSpPr txBox="1"/>
          <p:nvPr/>
        </p:nvSpPr>
        <p:spPr>
          <a:xfrm>
            <a:off x="715810" y="2239478"/>
            <a:ext cx="4385721" cy="461665"/>
          </a:xfrm>
          <a:prstGeom prst="rect">
            <a:avLst/>
          </a:prstGeom>
          <a:solidFill>
            <a:schemeClr val="bg1"/>
          </a:solidFill>
          <a:ln>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p:spPr>
        <p:txBody>
          <a:bodyPr wrap="square" rtlCol="0">
            <a:spAutoFit/>
          </a:bodyPr>
          <a:lstStyle/>
          <a:p>
            <a:r>
              <a:rPr lang="nl-NL" sz="1200" i="1" dirty="0" smtClean="0">
                <a:solidFill>
                  <a:srgbClr val="002060"/>
                </a:solidFill>
                <a:latin typeface="Verdana" pitchFamily="34" charset="0"/>
                <a:ea typeface="Verdana" pitchFamily="34" charset="0"/>
                <a:cs typeface="Verdana" pitchFamily="34" charset="0"/>
              </a:rPr>
              <a:t>Jezus Christus</a:t>
            </a:r>
            <a:r>
              <a:rPr lang="nl-NL" sz="1200" dirty="0" smtClean="0">
                <a:solidFill>
                  <a:srgbClr val="002060"/>
                </a:solidFill>
                <a:latin typeface="Verdana" pitchFamily="34" charset="0"/>
                <a:ea typeface="Verdana" pitchFamily="34" charset="0"/>
                <a:cs typeface="Verdana" pitchFamily="34" charset="0"/>
              </a:rPr>
              <a:t> =&gt; lijden, sterven voor onze zonden, begraven en opgewekt op de derde dag</a:t>
            </a:r>
          </a:p>
        </p:txBody>
      </p:sp>
      <p:sp>
        <p:nvSpPr>
          <p:cNvPr id="15" name="TextBox 14"/>
          <p:cNvSpPr txBox="1"/>
          <p:nvPr/>
        </p:nvSpPr>
        <p:spPr>
          <a:xfrm>
            <a:off x="715810" y="603036"/>
            <a:ext cx="4176464" cy="1600438"/>
          </a:xfrm>
          <a:prstGeom prst="rect">
            <a:avLst/>
          </a:prstGeom>
          <a:solidFill>
            <a:schemeClr val="bg1"/>
          </a:solidFill>
          <a:ln>
            <a:solidFill>
              <a:srgbClr val="002060"/>
            </a:solidFill>
          </a:ln>
        </p:spPr>
        <p:txBody>
          <a:bodyPr wrap="square" rtlCol="0">
            <a:spAutoFit/>
          </a:bodyPr>
          <a:lstStyle/>
          <a:p>
            <a:r>
              <a:rPr lang="nl-NL" sz="1400" dirty="0" smtClean="0">
                <a:solidFill>
                  <a:srgbClr val="002060"/>
                </a:solidFill>
                <a:latin typeface="Verdana" pitchFamily="34" charset="0"/>
                <a:ea typeface="Verdana" pitchFamily="34" charset="0"/>
                <a:cs typeface="Verdana" pitchFamily="34" charset="0"/>
              </a:rPr>
              <a:t>1Korinthiërs 15:3-4 =&gt;</a:t>
            </a:r>
            <a:r>
              <a:rPr lang="nl-NL" sz="1400" dirty="0">
                <a:solidFill>
                  <a:srgbClr val="002060"/>
                </a:solidFill>
                <a:latin typeface="Verdana" pitchFamily="34" charset="0"/>
                <a:ea typeface="Verdana" pitchFamily="34" charset="0"/>
                <a:cs typeface="Verdana" pitchFamily="34" charset="0"/>
              </a:rPr>
              <a:t/>
            </a:r>
            <a:br>
              <a:rPr lang="nl-NL" sz="1400" dirty="0">
                <a:solidFill>
                  <a:srgbClr val="002060"/>
                </a:solidFill>
                <a:latin typeface="Verdana" pitchFamily="34" charset="0"/>
                <a:ea typeface="Verdana" pitchFamily="34" charset="0"/>
                <a:cs typeface="Verdana" pitchFamily="34" charset="0"/>
              </a:rPr>
            </a:br>
            <a:r>
              <a:rPr lang="nl-NL" sz="1400" dirty="0" smtClean="0">
                <a:solidFill>
                  <a:srgbClr val="002060"/>
                </a:solidFill>
                <a:latin typeface="Verdana" pitchFamily="34" charset="0"/>
                <a:ea typeface="Verdana" pitchFamily="34" charset="0"/>
                <a:cs typeface="Verdana" pitchFamily="34" charset="0"/>
              </a:rPr>
              <a:t>Want </a:t>
            </a:r>
            <a:r>
              <a:rPr lang="nl-NL" sz="1400" dirty="0">
                <a:solidFill>
                  <a:srgbClr val="002060"/>
                </a:solidFill>
                <a:latin typeface="Verdana" pitchFamily="34" charset="0"/>
                <a:ea typeface="Verdana" pitchFamily="34" charset="0"/>
                <a:cs typeface="Verdana" pitchFamily="34" charset="0"/>
              </a:rPr>
              <a:t>ik </a:t>
            </a:r>
            <a:r>
              <a:rPr lang="nl-NL" sz="1400" dirty="0" smtClean="0">
                <a:solidFill>
                  <a:srgbClr val="002060"/>
                </a:solidFill>
                <a:latin typeface="Verdana" pitchFamily="34" charset="0"/>
                <a:ea typeface="Verdana" pitchFamily="34" charset="0"/>
                <a:cs typeface="Verdana" pitchFamily="34" charset="0"/>
              </a:rPr>
              <a:t>geef </a:t>
            </a:r>
            <a:r>
              <a:rPr lang="nl-NL" sz="1400" dirty="0">
                <a:solidFill>
                  <a:srgbClr val="002060"/>
                </a:solidFill>
                <a:latin typeface="Verdana" pitchFamily="34" charset="0"/>
                <a:ea typeface="Verdana" pitchFamily="34" charset="0"/>
                <a:cs typeface="Verdana" pitchFamily="34" charset="0"/>
              </a:rPr>
              <a:t>door aan jullie ten eerste wat ook ik </a:t>
            </a:r>
            <a:r>
              <a:rPr lang="nl-NL" sz="1400" dirty="0" smtClean="0">
                <a:solidFill>
                  <a:srgbClr val="002060"/>
                </a:solidFill>
                <a:latin typeface="Verdana" pitchFamily="34" charset="0"/>
                <a:ea typeface="Verdana" pitchFamily="34" charset="0"/>
                <a:cs typeface="Verdana" pitchFamily="34" charset="0"/>
              </a:rPr>
              <a:t>aanvaardde: </a:t>
            </a:r>
            <a:r>
              <a:rPr lang="nl-NL" sz="1400" dirty="0">
                <a:solidFill>
                  <a:srgbClr val="002060"/>
                </a:solidFill>
                <a:latin typeface="Verdana" pitchFamily="34" charset="0"/>
                <a:ea typeface="Verdana" pitchFamily="34" charset="0"/>
                <a:cs typeface="Verdana" pitchFamily="34" charset="0"/>
              </a:rPr>
              <a:t>dat Christus </a:t>
            </a:r>
            <a:r>
              <a:rPr lang="nl-NL" sz="1400" dirty="0" smtClean="0">
                <a:solidFill>
                  <a:srgbClr val="002060"/>
                </a:solidFill>
                <a:latin typeface="Verdana" pitchFamily="34" charset="0"/>
                <a:ea typeface="Verdana" pitchFamily="34" charset="0"/>
                <a:cs typeface="Verdana" pitchFamily="34" charset="0"/>
              </a:rPr>
              <a:t>stierf </a:t>
            </a:r>
            <a:r>
              <a:rPr lang="nl-NL" sz="1400" dirty="0">
                <a:solidFill>
                  <a:srgbClr val="002060"/>
                </a:solidFill>
                <a:latin typeface="Verdana" pitchFamily="34" charset="0"/>
                <a:ea typeface="Verdana" pitchFamily="34" charset="0"/>
                <a:cs typeface="Verdana" pitchFamily="34" charset="0"/>
              </a:rPr>
              <a:t>voor onze </a:t>
            </a:r>
            <a:r>
              <a:rPr lang="nl-NL" sz="1400" dirty="0" smtClean="0">
                <a:solidFill>
                  <a:srgbClr val="002060"/>
                </a:solidFill>
                <a:latin typeface="Verdana" pitchFamily="34" charset="0"/>
                <a:ea typeface="Verdana" pitchFamily="34" charset="0"/>
                <a:cs typeface="Verdana" pitchFamily="34" charset="0"/>
              </a:rPr>
              <a:t>zonden</a:t>
            </a:r>
            <a:r>
              <a:rPr lang="nl-NL" sz="1400" dirty="0">
                <a:solidFill>
                  <a:srgbClr val="002060"/>
                </a:solidFill>
                <a:latin typeface="Verdana" pitchFamily="34" charset="0"/>
                <a:ea typeface="Verdana" pitchFamily="34" charset="0"/>
                <a:cs typeface="Verdana" pitchFamily="34" charset="0"/>
              </a:rPr>
              <a:t>, naar de Schriften</a:t>
            </a:r>
            <a:r>
              <a:rPr lang="nl-NL" sz="1400" dirty="0" smtClean="0">
                <a:solidFill>
                  <a:srgbClr val="002060"/>
                </a:solidFill>
                <a:latin typeface="Verdana" pitchFamily="34" charset="0"/>
                <a:ea typeface="Verdana" pitchFamily="34" charset="0"/>
                <a:cs typeface="Verdana" pitchFamily="34" charset="0"/>
              </a:rPr>
              <a:t>,</a:t>
            </a:r>
            <a:br>
              <a:rPr lang="nl-NL" sz="1400" dirty="0" smtClean="0">
                <a:solidFill>
                  <a:srgbClr val="002060"/>
                </a:solidFill>
                <a:latin typeface="Verdana" pitchFamily="34" charset="0"/>
                <a:ea typeface="Verdana" pitchFamily="34" charset="0"/>
                <a:cs typeface="Verdana" pitchFamily="34" charset="0"/>
              </a:rPr>
            </a:br>
            <a:r>
              <a:rPr lang="nl-NL" sz="1400" dirty="0" smtClean="0">
                <a:solidFill>
                  <a:srgbClr val="002060"/>
                </a:solidFill>
                <a:latin typeface="Verdana" pitchFamily="34" charset="0"/>
                <a:ea typeface="Verdana" pitchFamily="34" charset="0"/>
                <a:cs typeface="Verdana" pitchFamily="34" charset="0"/>
              </a:rPr>
              <a:t>en </a:t>
            </a:r>
            <a:r>
              <a:rPr lang="nl-NL" sz="1400" dirty="0">
                <a:solidFill>
                  <a:srgbClr val="002060"/>
                </a:solidFill>
                <a:latin typeface="Verdana" pitchFamily="34" charset="0"/>
                <a:ea typeface="Verdana" pitchFamily="34" charset="0"/>
                <a:cs typeface="Verdana" pitchFamily="34" charset="0"/>
              </a:rPr>
              <a:t>dat Hij werd </a:t>
            </a:r>
            <a:r>
              <a:rPr lang="nl-NL" sz="1400" dirty="0" smtClean="0">
                <a:solidFill>
                  <a:srgbClr val="002060"/>
                </a:solidFill>
                <a:latin typeface="Verdana" pitchFamily="34" charset="0"/>
                <a:ea typeface="Verdana" pitchFamily="34" charset="0"/>
                <a:cs typeface="Verdana" pitchFamily="34" charset="0"/>
              </a:rPr>
              <a:t>begraven </a:t>
            </a:r>
            <a:r>
              <a:rPr lang="nl-NL" sz="1400" dirty="0">
                <a:solidFill>
                  <a:srgbClr val="002060"/>
                </a:solidFill>
                <a:latin typeface="Verdana" pitchFamily="34" charset="0"/>
                <a:ea typeface="Verdana" pitchFamily="34" charset="0"/>
                <a:cs typeface="Verdana" pitchFamily="34" charset="0"/>
              </a:rPr>
              <a:t>en dat Hij werd opgewekt op de derde </a:t>
            </a:r>
            <a:r>
              <a:rPr lang="nl-NL" sz="1400" dirty="0" smtClean="0">
                <a:solidFill>
                  <a:srgbClr val="002060"/>
                </a:solidFill>
                <a:latin typeface="Verdana" pitchFamily="34" charset="0"/>
                <a:ea typeface="Verdana" pitchFamily="34" charset="0"/>
                <a:cs typeface="Verdana" pitchFamily="34" charset="0"/>
              </a:rPr>
              <a:t>dag</a:t>
            </a:r>
            <a:r>
              <a:rPr lang="nl-NL" sz="1400" dirty="0">
                <a:solidFill>
                  <a:srgbClr val="002060"/>
                </a:solidFill>
                <a:latin typeface="Verdana" pitchFamily="34" charset="0"/>
                <a:ea typeface="Verdana" pitchFamily="34" charset="0"/>
                <a:cs typeface="Verdana" pitchFamily="34" charset="0"/>
              </a:rPr>
              <a:t>, naar de Schriften</a:t>
            </a:r>
            <a:r>
              <a:rPr lang="nl-NL" sz="1400" dirty="0" smtClean="0">
                <a:solidFill>
                  <a:srgbClr val="002060"/>
                </a:solidFill>
                <a:latin typeface="Verdana" pitchFamily="34" charset="0"/>
                <a:ea typeface="Verdana" pitchFamily="34" charset="0"/>
                <a:cs typeface="Verdana" pitchFamily="34" charset="0"/>
              </a:rPr>
              <a:t>, …</a:t>
            </a:r>
            <a:endParaRPr lang="en-US" sz="14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103504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45</a:t>
            </a:fld>
            <a:endParaRPr lang="nl-NL"/>
          </a:p>
        </p:txBody>
      </p:sp>
      <p:sp>
        <p:nvSpPr>
          <p:cNvPr id="3" name="Rectangle 2"/>
          <p:cNvSpPr/>
          <p:nvPr/>
        </p:nvSpPr>
        <p:spPr>
          <a:xfrm>
            <a:off x="467544" y="481236"/>
            <a:ext cx="8219256" cy="4608512"/>
          </a:xfrm>
          <a:prstGeom prst="rect">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467544" y="5114429"/>
            <a:ext cx="1728192"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5" name="TextBox 4"/>
          <p:cNvSpPr txBox="1"/>
          <p:nvPr/>
        </p:nvSpPr>
        <p:spPr>
          <a:xfrm rot="16200000">
            <a:off x="-619272" y="4030534"/>
            <a:ext cx="1872208"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heerlijkheid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6" name="Flowchart: Connector 5"/>
          <p:cNvSpPr/>
          <p:nvPr/>
        </p:nvSpPr>
        <p:spPr>
          <a:xfrm>
            <a:off x="8388424" y="3433564"/>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Connector 6"/>
          <p:cNvSpPr/>
          <p:nvPr/>
        </p:nvSpPr>
        <p:spPr>
          <a:xfrm>
            <a:off x="611560" y="3432867"/>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a:stCxn id="7" idx="6"/>
          </p:cNvCxnSpPr>
          <p:nvPr/>
        </p:nvCxnSpPr>
        <p:spPr>
          <a:xfrm>
            <a:off x="755576" y="3504875"/>
            <a:ext cx="720080" cy="697"/>
          </a:xfrm>
          <a:prstGeom prst="line">
            <a:avLst/>
          </a:prstGeom>
          <a:ln w="158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475656" y="3504178"/>
            <a:ext cx="360040" cy="505450"/>
          </a:xfrm>
          <a:prstGeom prst="line">
            <a:avLst/>
          </a:prstGeom>
          <a:ln w="158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1472422" y="3217540"/>
            <a:ext cx="0" cy="28663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1115616" y="1777380"/>
            <a:ext cx="0" cy="172679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827584" y="595488"/>
            <a:ext cx="4176464" cy="1384995"/>
          </a:xfrm>
          <a:prstGeom prst="rect">
            <a:avLst/>
          </a:prstGeom>
          <a:solidFill>
            <a:schemeClr val="bg1"/>
          </a:solidFill>
          <a:ln>
            <a:solidFill>
              <a:srgbClr val="002060"/>
            </a:solidFill>
          </a:ln>
        </p:spPr>
        <p:txBody>
          <a:bodyPr wrap="square" rtlCol="0">
            <a:spAutoFit/>
          </a:bodyPr>
          <a:lstStyle/>
          <a:p>
            <a:r>
              <a:rPr lang="nl-NL" sz="1400" dirty="0" smtClean="0">
                <a:solidFill>
                  <a:srgbClr val="002060"/>
                </a:solidFill>
                <a:latin typeface="Verdana" pitchFamily="34" charset="0"/>
                <a:ea typeface="Verdana" pitchFamily="34" charset="0"/>
                <a:cs typeface="Verdana" pitchFamily="34" charset="0"/>
              </a:rPr>
              <a:t>1Petrus 1:19-20 =&gt;</a:t>
            </a:r>
            <a:br>
              <a:rPr lang="nl-NL" sz="1400" dirty="0" smtClean="0">
                <a:solidFill>
                  <a:srgbClr val="002060"/>
                </a:solidFill>
                <a:latin typeface="Verdana" pitchFamily="34" charset="0"/>
                <a:ea typeface="Verdana" pitchFamily="34" charset="0"/>
                <a:cs typeface="Verdana" pitchFamily="34" charset="0"/>
              </a:rPr>
            </a:br>
            <a:r>
              <a:rPr lang="nl-NL" sz="1400" dirty="0" smtClean="0">
                <a:solidFill>
                  <a:srgbClr val="002060"/>
                </a:solidFill>
                <a:latin typeface="Verdana" pitchFamily="34" charset="0"/>
                <a:ea typeface="Verdana" pitchFamily="34" charset="0"/>
                <a:cs typeface="Verdana" pitchFamily="34" charset="0"/>
              </a:rPr>
              <a:t>… met het kostbaar bloed van Christus, als van een vlekkeloos en onbesmet lam, </a:t>
            </a:r>
            <a:br>
              <a:rPr lang="nl-NL" sz="1400" dirty="0" smtClean="0">
                <a:solidFill>
                  <a:srgbClr val="002060"/>
                </a:solidFill>
                <a:latin typeface="Verdana" pitchFamily="34" charset="0"/>
                <a:ea typeface="Verdana" pitchFamily="34" charset="0"/>
                <a:cs typeface="Verdana" pitchFamily="34" charset="0"/>
              </a:rPr>
            </a:br>
            <a:r>
              <a:rPr lang="nl-NL" sz="1400" dirty="0" smtClean="0">
                <a:solidFill>
                  <a:srgbClr val="002060"/>
                </a:solidFill>
                <a:latin typeface="Verdana" pitchFamily="34" charset="0"/>
                <a:ea typeface="Verdana" pitchFamily="34" charset="0"/>
                <a:cs typeface="Verdana" pitchFamily="34" charset="0"/>
              </a:rPr>
              <a:t>tevoren gekend, ja vóór de neerwerping van de wereld, maar openbaar gemaakt op het laatste van de tijden, vanwege jullie, …</a:t>
            </a:r>
            <a:endParaRPr lang="en-US" sz="1400" dirty="0" smtClean="0">
              <a:solidFill>
                <a:srgbClr val="002060"/>
              </a:solidFill>
              <a:latin typeface="Verdana" pitchFamily="34" charset="0"/>
              <a:ea typeface="Verdana" pitchFamily="34" charset="0"/>
              <a:cs typeface="Verdana" pitchFamily="34" charset="0"/>
            </a:endParaRPr>
          </a:p>
        </p:txBody>
      </p:sp>
      <p:sp>
        <p:nvSpPr>
          <p:cNvPr id="15" name="TextBox 14"/>
          <p:cNvSpPr txBox="1"/>
          <p:nvPr/>
        </p:nvSpPr>
        <p:spPr>
          <a:xfrm>
            <a:off x="1259632" y="2499788"/>
            <a:ext cx="4176464" cy="738664"/>
          </a:xfrm>
          <a:prstGeom prst="rect">
            <a:avLst/>
          </a:prstGeom>
          <a:solidFill>
            <a:schemeClr val="bg1"/>
          </a:solidFill>
          <a:ln>
            <a:solidFill>
              <a:srgbClr val="002060"/>
            </a:solidFill>
          </a:ln>
        </p:spPr>
        <p:txBody>
          <a:bodyPr wrap="square" rtlCol="0">
            <a:spAutoFit/>
          </a:bodyPr>
          <a:lstStyle/>
          <a:p>
            <a:r>
              <a:rPr lang="nl-NL" sz="1400" dirty="0" smtClean="0">
                <a:solidFill>
                  <a:srgbClr val="002060"/>
                </a:solidFill>
                <a:latin typeface="Verdana" pitchFamily="34" charset="0"/>
                <a:ea typeface="Verdana" pitchFamily="34" charset="0"/>
                <a:cs typeface="Verdana" pitchFamily="34" charset="0"/>
              </a:rPr>
              <a:t>Openbaring 13:8 =&gt;</a:t>
            </a:r>
            <a:r>
              <a:rPr lang="nl-NL" sz="1400" dirty="0">
                <a:solidFill>
                  <a:srgbClr val="002060"/>
                </a:solidFill>
                <a:latin typeface="Verdana" pitchFamily="34" charset="0"/>
                <a:ea typeface="Verdana" pitchFamily="34" charset="0"/>
                <a:cs typeface="Verdana" pitchFamily="34" charset="0"/>
              </a:rPr>
              <a:t/>
            </a:r>
            <a:br>
              <a:rPr lang="nl-NL" sz="1400" dirty="0">
                <a:solidFill>
                  <a:srgbClr val="002060"/>
                </a:solidFill>
                <a:latin typeface="Verdana" pitchFamily="34" charset="0"/>
                <a:ea typeface="Verdana" pitchFamily="34" charset="0"/>
                <a:cs typeface="Verdana" pitchFamily="34" charset="0"/>
              </a:rPr>
            </a:br>
            <a:r>
              <a:rPr lang="nl-NL" sz="1400" dirty="0" smtClean="0">
                <a:solidFill>
                  <a:srgbClr val="002060"/>
                </a:solidFill>
                <a:latin typeface="Verdana" pitchFamily="34" charset="0"/>
                <a:ea typeface="Verdana" pitchFamily="34" charset="0"/>
                <a:cs typeface="Verdana" pitchFamily="34" charset="0"/>
              </a:rPr>
              <a:t>… het </a:t>
            </a:r>
            <a:r>
              <a:rPr lang="nl-NL" sz="1400" dirty="0">
                <a:solidFill>
                  <a:srgbClr val="002060"/>
                </a:solidFill>
                <a:latin typeface="Verdana" pitchFamily="34" charset="0"/>
                <a:ea typeface="Verdana" pitchFamily="34" charset="0"/>
                <a:cs typeface="Verdana" pitchFamily="34" charset="0"/>
              </a:rPr>
              <a:t>Lammetje, Dat geslacht werd vanaf de </a:t>
            </a:r>
            <a:r>
              <a:rPr lang="nl-NL" sz="1400" dirty="0" smtClean="0">
                <a:solidFill>
                  <a:srgbClr val="002060"/>
                </a:solidFill>
                <a:latin typeface="Verdana" pitchFamily="34" charset="0"/>
                <a:ea typeface="Verdana" pitchFamily="34" charset="0"/>
                <a:cs typeface="Verdana" pitchFamily="34" charset="0"/>
              </a:rPr>
              <a:t>neerwerping </a:t>
            </a:r>
            <a:r>
              <a:rPr lang="nl-NL" sz="1400" dirty="0">
                <a:solidFill>
                  <a:srgbClr val="002060"/>
                </a:solidFill>
                <a:latin typeface="Verdana" pitchFamily="34" charset="0"/>
                <a:ea typeface="Verdana" pitchFamily="34" charset="0"/>
                <a:cs typeface="Verdana" pitchFamily="34" charset="0"/>
              </a:rPr>
              <a:t>van de wereld.</a:t>
            </a:r>
            <a:endParaRPr lang="en-US" sz="1400" dirty="0" smtClean="0">
              <a:solidFill>
                <a:srgbClr val="002060"/>
              </a:solidFill>
              <a:latin typeface="Verdana" pitchFamily="34" charset="0"/>
              <a:ea typeface="Verdana" pitchFamily="34" charset="0"/>
              <a:cs typeface="Verdana" pitchFamily="34" charset="0"/>
            </a:endParaRPr>
          </a:p>
        </p:txBody>
      </p:sp>
      <p:cxnSp>
        <p:nvCxnSpPr>
          <p:cNvPr id="16" name="Straight Connector 15"/>
          <p:cNvCxnSpPr/>
          <p:nvPr/>
        </p:nvCxnSpPr>
        <p:spPr>
          <a:xfrm flipV="1">
            <a:off x="1472422" y="3506966"/>
            <a:ext cx="0" cy="64667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7" name="Tekstvak 4"/>
          <p:cNvSpPr txBox="1"/>
          <p:nvPr/>
        </p:nvSpPr>
        <p:spPr>
          <a:xfrm>
            <a:off x="618326" y="4165752"/>
            <a:ext cx="4385721" cy="276999"/>
          </a:xfrm>
          <a:prstGeom prst="rect">
            <a:avLst/>
          </a:prstGeom>
          <a:solidFill>
            <a:schemeClr val="bg1"/>
          </a:solidFill>
          <a:ln>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p:spPr>
        <p:txBody>
          <a:bodyPr wrap="square" rtlCol="0">
            <a:spAutoFit/>
          </a:bodyPr>
          <a:lstStyle/>
          <a:p>
            <a:r>
              <a:rPr lang="nl-NL" sz="1200" i="1" dirty="0" smtClean="0">
                <a:solidFill>
                  <a:srgbClr val="002060"/>
                </a:solidFill>
                <a:latin typeface="Verdana" pitchFamily="34" charset="0"/>
                <a:ea typeface="Verdana" pitchFamily="34" charset="0"/>
                <a:cs typeface="Verdana" pitchFamily="34" charset="0"/>
              </a:rPr>
              <a:t>neerwerping van de wereld</a:t>
            </a:r>
            <a:r>
              <a:rPr lang="nl-NL" sz="1200" dirty="0" smtClean="0">
                <a:solidFill>
                  <a:srgbClr val="002060"/>
                </a:solidFill>
                <a:latin typeface="Verdana" pitchFamily="34" charset="0"/>
                <a:ea typeface="Verdana" pitchFamily="34" charset="0"/>
                <a:cs typeface="Verdana" pitchFamily="34" charset="0"/>
              </a:rPr>
              <a:t> &lt;= (Gr.) katabole kosmos</a:t>
            </a:r>
          </a:p>
        </p:txBody>
      </p:sp>
    </p:spTree>
    <p:extLst>
      <p:ext uri="{BB962C8B-B14F-4D97-AF65-F5344CB8AC3E}">
        <p14:creationId xmlns:p14="http://schemas.microsoft.com/office/powerpoint/2010/main" val="217382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46</a:t>
            </a:fld>
            <a:endParaRPr lang="nl-NL"/>
          </a:p>
        </p:txBody>
      </p:sp>
      <p:sp>
        <p:nvSpPr>
          <p:cNvPr id="3" name="Rectangle 2"/>
          <p:cNvSpPr/>
          <p:nvPr/>
        </p:nvSpPr>
        <p:spPr>
          <a:xfrm>
            <a:off x="467544" y="481236"/>
            <a:ext cx="8219256" cy="4608512"/>
          </a:xfrm>
          <a:prstGeom prst="rect">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467544" y="5114429"/>
            <a:ext cx="1728192"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5" name="TextBox 4"/>
          <p:cNvSpPr txBox="1"/>
          <p:nvPr/>
        </p:nvSpPr>
        <p:spPr>
          <a:xfrm rot="16200000">
            <a:off x="-619272" y="4030534"/>
            <a:ext cx="1872208"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heerlijkheid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6" name="Flowchart: Connector 5"/>
          <p:cNvSpPr/>
          <p:nvPr/>
        </p:nvSpPr>
        <p:spPr>
          <a:xfrm>
            <a:off x="8388424" y="3433564"/>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Connector 6"/>
          <p:cNvSpPr/>
          <p:nvPr/>
        </p:nvSpPr>
        <p:spPr>
          <a:xfrm>
            <a:off x="611560" y="3432867"/>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a:stCxn id="7" idx="6"/>
          </p:cNvCxnSpPr>
          <p:nvPr/>
        </p:nvCxnSpPr>
        <p:spPr>
          <a:xfrm>
            <a:off x="755576" y="3504875"/>
            <a:ext cx="720080" cy="697"/>
          </a:xfrm>
          <a:prstGeom prst="line">
            <a:avLst/>
          </a:prstGeom>
          <a:ln w="158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475656" y="3504178"/>
            <a:ext cx="360040" cy="505450"/>
          </a:xfrm>
          <a:prstGeom prst="line">
            <a:avLst/>
          </a:prstGeom>
          <a:ln w="158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835696" y="4009628"/>
            <a:ext cx="792088" cy="1080120"/>
          </a:xfrm>
          <a:prstGeom prst="line">
            <a:avLst/>
          </a:prstGeom>
          <a:ln w="15875">
            <a:solidFill>
              <a:srgbClr val="C0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256609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nl-NL" dirty="0" smtClean="0"/>
              <a:t>Wanneer is de bodem bereikt?</a:t>
            </a:r>
            <a:endParaRPr lang="en-US" dirty="0"/>
          </a:p>
        </p:txBody>
      </p:sp>
      <p:sp>
        <p:nvSpPr>
          <p:cNvPr id="3" name="Content Placeholder 2"/>
          <p:cNvSpPr>
            <a:spLocks noGrp="1"/>
          </p:cNvSpPr>
          <p:nvPr>
            <p:ph idx="1"/>
          </p:nvPr>
        </p:nvSpPr>
        <p:spPr/>
        <p:txBody>
          <a:bodyPr>
            <a:normAutofit/>
          </a:bodyPr>
          <a:lstStyle/>
          <a:p>
            <a:pPr marL="0" indent="0">
              <a:buNone/>
            </a:pPr>
            <a:endParaRPr lang="nl-NL" sz="2000" dirty="0" smtClean="0"/>
          </a:p>
        </p:txBody>
      </p:sp>
      <p:sp>
        <p:nvSpPr>
          <p:cNvPr id="4" name="Slide Number Placeholder 3"/>
          <p:cNvSpPr>
            <a:spLocks noGrp="1"/>
          </p:cNvSpPr>
          <p:nvPr>
            <p:ph type="sldNum" sz="quarter" idx="12"/>
          </p:nvPr>
        </p:nvSpPr>
        <p:spPr/>
        <p:txBody>
          <a:bodyPr/>
          <a:lstStyle/>
          <a:p>
            <a:fld id="{4EF55460-62E7-4039-A20C-97F98A8F5B15}" type="slidenum">
              <a:rPr lang="nl-NL" smtClean="0"/>
              <a:t>47</a:t>
            </a:fld>
            <a:endParaRPr lang="nl-NL" dirty="0"/>
          </a:p>
        </p:txBody>
      </p:sp>
    </p:spTree>
    <p:extLst>
      <p:ext uri="{BB962C8B-B14F-4D97-AF65-F5344CB8AC3E}">
        <p14:creationId xmlns:p14="http://schemas.microsoft.com/office/powerpoint/2010/main" val="335975381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nl-NL" dirty="0" smtClean="0"/>
              <a:t>Wanneer is de bodem bereikt?</a:t>
            </a:r>
            <a:endParaRPr lang="en-US" dirty="0"/>
          </a:p>
        </p:txBody>
      </p:sp>
      <p:sp>
        <p:nvSpPr>
          <p:cNvPr id="3" name="Content Placeholder 2"/>
          <p:cNvSpPr>
            <a:spLocks noGrp="1"/>
          </p:cNvSpPr>
          <p:nvPr>
            <p:ph idx="1"/>
          </p:nvPr>
        </p:nvSpPr>
        <p:spPr/>
        <p:txBody>
          <a:bodyPr>
            <a:normAutofit/>
          </a:bodyPr>
          <a:lstStyle/>
          <a:p>
            <a:pPr marL="0" indent="0">
              <a:buNone/>
            </a:pPr>
            <a:r>
              <a:rPr lang="nl-NL" dirty="0" smtClean="0"/>
              <a:t>Deze is bereikt als de exacte </a:t>
            </a:r>
            <a:r>
              <a:rPr lang="nl-NL" dirty="0" err="1" smtClean="0"/>
              <a:t>MINIMUMhoeveelheid</a:t>
            </a:r>
            <a:r>
              <a:rPr lang="nl-NL" dirty="0" smtClean="0"/>
              <a:t> kwaad is verstrekt die nodig is om Gods perfecte, glorieuze en schitterende doel te realiseren.</a:t>
            </a:r>
          </a:p>
        </p:txBody>
      </p:sp>
      <p:sp>
        <p:nvSpPr>
          <p:cNvPr id="4" name="Slide Number Placeholder 3"/>
          <p:cNvSpPr>
            <a:spLocks noGrp="1"/>
          </p:cNvSpPr>
          <p:nvPr>
            <p:ph type="sldNum" sz="quarter" idx="12"/>
          </p:nvPr>
        </p:nvSpPr>
        <p:spPr/>
        <p:txBody>
          <a:bodyPr/>
          <a:lstStyle/>
          <a:p>
            <a:fld id="{4EF55460-62E7-4039-A20C-97F98A8F5B15}" type="slidenum">
              <a:rPr lang="nl-NL" smtClean="0"/>
              <a:t>48</a:t>
            </a:fld>
            <a:endParaRPr lang="nl-NL" dirty="0"/>
          </a:p>
        </p:txBody>
      </p:sp>
    </p:spTree>
    <p:extLst>
      <p:ext uri="{BB962C8B-B14F-4D97-AF65-F5344CB8AC3E}">
        <p14:creationId xmlns:p14="http://schemas.microsoft.com/office/powerpoint/2010/main" val="338760682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49</a:t>
            </a:fld>
            <a:endParaRPr lang="nl-NL"/>
          </a:p>
        </p:txBody>
      </p:sp>
      <p:sp>
        <p:nvSpPr>
          <p:cNvPr id="3" name="Rectangle 2"/>
          <p:cNvSpPr/>
          <p:nvPr/>
        </p:nvSpPr>
        <p:spPr>
          <a:xfrm>
            <a:off x="467544" y="481236"/>
            <a:ext cx="8219256" cy="4608512"/>
          </a:xfrm>
          <a:prstGeom prst="rect">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467544" y="5114429"/>
            <a:ext cx="1728192"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5" name="TextBox 4"/>
          <p:cNvSpPr txBox="1"/>
          <p:nvPr/>
        </p:nvSpPr>
        <p:spPr>
          <a:xfrm rot="16200000">
            <a:off x="-619272" y="4030534"/>
            <a:ext cx="1872208"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heerlijkheid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6" name="Flowchart: Connector 5"/>
          <p:cNvSpPr/>
          <p:nvPr/>
        </p:nvSpPr>
        <p:spPr>
          <a:xfrm>
            <a:off x="8388424" y="3433564"/>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Connector 6"/>
          <p:cNvSpPr/>
          <p:nvPr/>
        </p:nvSpPr>
        <p:spPr>
          <a:xfrm>
            <a:off x="611560" y="3432867"/>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a:stCxn id="7" idx="6"/>
          </p:cNvCxnSpPr>
          <p:nvPr/>
        </p:nvCxnSpPr>
        <p:spPr>
          <a:xfrm>
            <a:off x="755576" y="3504875"/>
            <a:ext cx="720080" cy="697"/>
          </a:xfrm>
          <a:prstGeom prst="line">
            <a:avLst/>
          </a:prstGeom>
          <a:ln w="158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475656" y="3504178"/>
            <a:ext cx="360040" cy="505450"/>
          </a:xfrm>
          <a:prstGeom prst="line">
            <a:avLst/>
          </a:prstGeom>
          <a:ln w="158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835696" y="4009628"/>
            <a:ext cx="792088" cy="1080120"/>
          </a:xfrm>
          <a:prstGeom prst="line">
            <a:avLst/>
          </a:prstGeom>
          <a:ln w="15875">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14" idx="3"/>
          </p:cNvCxnSpPr>
          <p:nvPr/>
        </p:nvCxnSpPr>
        <p:spPr>
          <a:xfrm flipH="1">
            <a:off x="2627784" y="676169"/>
            <a:ext cx="5872599" cy="4413088"/>
          </a:xfrm>
          <a:prstGeom prst="line">
            <a:avLst/>
          </a:prstGeom>
          <a:ln w="15875">
            <a:gradFill>
              <a:gsLst>
                <a:gs pos="4425">
                  <a:schemeClr val="tx2">
                    <a:lumMod val="50000"/>
                  </a:schemeClr>
                </a:gs>
                <a:gs pos="100000">
                  <a:srgbClr val="C000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prstDash val="dash"/>
          </a:ln>
        </p:spPr>
        <p:style>
          <a:lnRef idx="1">
            <a:schemeClr val="accent1"/>
          </a:lnRef>
          <a:fillRef idx="0">
            <a:schemeClr val="accent1"/>
          </a:fillRef>
          <a:effectRef idx="0">
            <a:schemeClr val="accent1"/>
          </a:effectRef>
          <a:fontRef idx="minor">
            <a:schemeClr val="tx1"/>
          </a:fontRef>
        </p:style>
      </p:cxnSp>
      <p:sp>
        <p:nvSpPr>
          <p:cNvPr id="14" name="Flowchart: Connector 13"/>
          <p:cNvSpPr/>
          <p:nvPr/>
        </p:nvSpPr>
        <p:spPr>
          <a:xfrm>
            <a:off x="8479292" y="553244"/>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525274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smtClean="0"/>
              <a:t>Laatste stappen tot het doel is bereikt</a:t>
            </a:r>
            <a:endParaRPr lang="en-US" dirty="0"/>
          </a:p>
        </p:txBody>
      </p:sp>
      <p:sp>
        <p:nvSpPr>
          <p:cNvPr id="3" name="Content Placeholder 2"/>
          <p:cNvSpPr>
            <a:spLocks noGrp="1"/>
          </p:cNvSpPr>
          <p:nvPr>
            <p:ph idx="1"/>
          </p:nvPr>
        </p:nvSpPr>
        <p:spPr/>
        <p:txBody>
          <a:bodyPr>
            <a:normAutofit/>
          </a:bodyPr>
          <a:lstStyle/>
          <a:p>
            <a:pPr marL="0" indent="0">
              <a:buNone/>
            </a:pPr>
            <a:r>
              <a:rPr lang="nl-NL" sz="2000" dirty="0" smtClean="0"/>
              <a:t>Filippenzen 2 =&gt;</a:t>
            </a:r>
          </a:p>
          <a:p>
            <a:pPr marL="0" indent="0">
              <a:buNone/>
            </a:pPr>
            <a:r>
              <a:rPr lang="nl-NL" sz="2000" dirty="0" smtClean="0"/>
              <a:t>10 zodat </a:t>
            </a:r>
            <a:r>
              <a:rPr lang="nl-NL" sz="2000" dirty="0"/>
              <a:t>in de Naam </a:t>
            </a:r>
            <a:r>
              <a:rPr lang="nl-NL" sz="2000" dirty="0" smtClean="0"/>
              <a:t>van Jezus iedere </a:t>
            </a:r>
            <a:r>
              <a:rPr lang="nl-NL" sz="2000" dirty="0"/>
              <a:t>knie zou </a:t>
            </a:r>
            <a:r>
              <a:rPr lang="nl-NL" sz="2000" dirty="0" smtClean="0"/>
              <a:t>buigen, </a:t>
            </a:r>
            <a:r>
              <a:rPr lang="nl-NL" sz="2000" dirty="0"/>
              <a:t>van hemelingen en van </a:t>
            </a:r>
            <a:r>
              <a:rPr lang="nl-NL" sz="2000" dirty="0" err="1"/>
              <a:t>aardsen</a:t>
            </a:r>
            <a:r>
              <a:rPr lang="nl-NL" sz="2000" dirty="0"/>
              <a:t> en van onderaardsen, </a:t>
            </a:r>
            <a:br>
              <a:rPr lang="nl-NL" sz="2000" dirty="0"/>
            </a:br>
            <a:r>
              <a:rPr lang="nl-NL" sz="2000" dirty="0"/>
              <a:t>11 en iedere tong zou </a:t>
            </a:r>
            <a:r>
              <a:rPr lang="nl-NL" sz="2000" dirty="0" smtClean="0"/>
              <a:t>belijden</a:t>
            </a:r>
            <a:r>
              <a:rPr lang="nl-NL" sz="2000" dirty="0"/>
              <a:t> </a:t>
            </a:r>
            <a:r>
              <a:rPr lang="nl-NL" sz="2000" dirty="0" smtClean="0"/>
              <a:t>dat Jezus Christus Heer</a:t>
            </a:r>
            <a:r>
              <a:rPr lang="nl-NL" sz="2000" dirty="0"/>
              <a:t> is, tot heerlijkheid </a:t>
            </a:r>
            <a:r>
              <a:rPr lang="nl-NL" sz="2000" dirty="0" smtClean="0"/>
              <a:t>van God,</a:t>
            </a:r>
            <a:r>
              <a:rPr lang="nl-NL" sz="2000" dirty="0"/>
              <a:t> de Vader</a:t>
            </a:r>
            <a:r>
              <a:rPr lang="nl-NL" sz="2000" dirty="0" smtClean="0"/>
              <a:t>.</a:t>
            </a:r>
          </a:p>
          <a:p>
            <a:pPr marL="0" indent="0">
              <a:buNone/>
            </a:pPr>
            <a:endParaRPr lang="nl-NL" sz="2000" dirty="0"/>
          </a:p>
          <a:p>
            <a:pPr marL="0" indent="0">
              <a:buNone/>
            </a:pPr>
            <a:endParaRPr lang="nl-NL" sz="2000" dirty="0" smtClean="0"/>
          </a:p>
        </p:txBody>
      </p:sp>
      <p:sp>
        <p:nvSpPr>
          <p:cNvPr id="4" name="Slide Number Placeholder 3"/>
          <p:cNvSpPr>
            <a:spLocks noGrp="1"/>
          </p:cNvSpPr>
          <p:nvPr>
            <p:ph type="sldNum" sz="quarter" idx="12"/>
          </p:nvPr>
        </p:nvSpPr>
        <p:spPr/>
        <p:txBody>
          <a:bodyPr/>
          <a:lstStyle/>
          <a:p>
            <a:fld id="{4EF55460-62E7-4039-A20C-97F98A8F5B15}" type="slidenum">
              <a:rPr lang="nl-NL" smtClean="0"/>
              <a:t>5</a:t>
            </a:fld>
            <a:endParaRPr lang="nl-NL" dirty="0"/>
          </a:p>
        </p:txBody>
      </p:sp>
    </p:spTree>
    <p:extLst>
      <p:ext uri="{BB962C8B-B14F-4D97-AF65-F5344CB8AC3E}">
        <p14:creationId xmlns:p14="http://schemas.microsoft.com/office/powerpoint/2010/main" val="10527802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50</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422539" y="1705371"/>
            <a:ext cx="8010890" cy="3240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720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a:endCxn id="7" idx="6"/>
          </p:cNvCxnSpPr>
          <p:nvPr/>
        </p:nvCxnSpPr>
        <p:spPr>
          <a:xfrm flipV="1">
            <a:off x="492168" y="3325552"/>
            <a:ext cx="7878254" cy="5018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611560" y="3421199"/>
            <a:ext cx="3096344"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tijdlijn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cxnSp>
        <p:nvCxnSpPr>
          <p:cNvPr id="9" name="Straight Connector 8"/>
          <p:cNvCxnSpPr/>
          <p:nvPr/>
        </p:nvCxnSpPr>
        <p:spPr>
          <a:xfrm flipV="1">
            <a:off x="422539" y="2259608"/>
            <a:ext cx="0" cy="111612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9070" y="1975812"/>
            <a:ext cx="880369" cy="215444"/>
          </a:xfrm>
          <a:prstGeom prst="rect">
            <a:avLst/>
          </a:prstGeom>
          <a:solidFill>
            <a:schemeClr val="bg1"/>
          </a:solidFill>
          <a:ln>
            <a:solidFill>
              <a:srgbClr val="002060"/>
            </a:solidFill>
          </a:ln>
        </p:spPr>
        <p:txBody>
          <a:bodyPr wrap="none" rtlCol="0">
            <a:spAutoFit/>
          </a:bodyPr>
          <a:lstStyle/>
          <a:p>
            <a:r>
              <a:rPr lang="nl-NL" sz="800" dirty="0" smtClean="0">
                <a:solidFill>
                  <a:srgbClr val="002060"/>
                </a:solidFill>
                <a:latin typeface="Verdana" pitchFamily="34" charset="0"/>
                <a:ea typeface="Verdana" pitchFamily="34" charset="0"/>
                <a:cs typeface="Verdana" pitchFamily="34" charset="0"/>
              </a:rPr>
              <a:t>Johannes 1:1</a:t>
            </a:r>
            <a:endParaRPr lang="en-US" sz="800" dirty="0" smtClean="0">
              <a:solidFill>
                <a:srgbClr val="002060"/>
              </a:solidFill>
              <a:latin typeface="Verdana" pitchFamily="34" charset="0"/>
              <a:ea typeface="Verdana" pitchFamily="34" charset="0"/>
              <a:cs typeface="Verdana" pitchFamily="34" charset="0"/>
            </a:endParaRPr>
          </a:p>
        </p:txBody>
      </p:sp>
      <p:cxnSp>
        <p:nvCxnSpPr>
          <p:cNvPr id="12" name="Straight Connector 11"/>
          <p:cNvCxnSpPr/>
          <p:nvPr/>
        </p:nvCxnSpPr>
        <p:spPr>
          <a:xfrm flipV="1">
            <a:off x="8435262" y="2209428"/>
            <a:ext cx="0" cy="111612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820922" y="1921976"/>
            <a:ext cx="1159292" cy="215444"/>
          </a:xfrm>
          <a:prstGeom prst="rect">
            <a:avLst/>
          </a:prstGeom>
          <a:solidFill>
            <a:schemeClr val="bg1"/>
          </a:solidFill>
          <a:ln>
            <a:solidFill>
              <a:srgbClr val="002060"/>
            </a:solidFill>
          </a:ln>
        </p:spPr>
        <p:txBody>
          <a:bodyPr wrap="none" rtlCol="0">
            <a:spAutoFit/>
          </a:bodyPr>
          <a:lstStyle/>
          <a:p>
            <a:r>
              <a:rPr lang="nl-NL" sz="800" dirty="0" smtClean="0">
                <a:solidFill>
                  <a:srgbClr val="002060"/>
                </a:solidFill>
                <a:latin typeface="Verdana" pitchFamily="34" charset="0"/>
                <a:ea typeface="Verdana" pitchFamily="34" charset="0"/>
                <a:cs typeface="Verdana" pitchFamily="34" charset="0"/>
              </a:rPr>
              <a:t>1Korinthiërs 15:28</a:t>
            </a:r>
            <a:endParaRPr lang="en-US" sz="8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40247078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51</a:t>
            </a:fld>
            <a:endParaRPr lang="nl-NL" dirty="0"/>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422539" y="1705371"/>
            <a:ext cx="8010890" cy="3240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720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339752" y="2956220"/>
            <a:ext cx="4176464" cy="738664"/>
          </a:xfrm>
          <a:prstGeom prst="rect">
            <a:avLst/>
          </a:prstGeom>
          <a:solidFill>
            <a:schemeClr val="bg1"/>
          </a:solidFill>
          <a:ln>
            <a:solidFill>
              <a:srgbClr val="002060"/>
            </a:solidFill>
          </a:ln>
        </p:spPr>
        <p:txBody>
          <a:bodyPr wrap="square" rtlCol="0">
            <a:spAutoFit/>
          </a:bodyPr>
          <a:lstStyle/>
          <a:p>
            <a:r>
              <a:rPr lang="nl-NL" sz="1400" dirty="0" smtClean="0">
                <a:solidFill>
                  <a:srgbClr val="002060"/>
                </a:solidFill>
                <a:latin typeface="Verdana" pitchFamily="34" charset="0"/>
                <a:ea typeface="Verdana" pitchFamily="34" charset="0"/>
                <a:cs typeface="Verdana" pitchFamily="34" charset="0"/>
              </a:rPr>
              <a:t>Johannes 1:14 =&gt;</a:t>
            </a:r>
            <a:br>
              <a:rPr lang="nl-NL" sz="1400" dirty="0" smtClean="0">
                <a:solidFill>
                  <a:srgbClr val="002060"/>
                </a:solidFill>
                <a:latin typeface="Verdana" pitchFamily="34" charset="0"/>
                <a:ea typeface="Verdana" pitchFamily="34" charset="0"/>
                <a:cs typeface="Verdana" pitchFamily="34" charset="0"/>
              </a:rPr>
            </a:br>
            <a:r>
              <a:rPr lang="nl-NL" sz="1400" dirty="0" smtClean="0">
                <a:solidFill>
                  <a:srgbClr val="002060"/>
                </a:solidFill>
                <a:latin typeface="Verdana" pitchFamily="34" charset="0"/>
                <a:ea typeface="Verdana" pitchFamily="34" charset="0"/>
                <a:cs typeface="Verdana" pitchFamily="34" charset="0"/>
              </a:rPr>
              <a:t>En het woord werd vlees en sloeg zijn tent op onder ons.</a:t>
            </a:r>
            <a:endParaRPr lang="en-US" sz="14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05669888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52</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422539" y="1705371"/>
            <a:ext cx="8010890" cy="3240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720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a:endCxn id="7" idx="6"/>
          </p:cNvCxnSpPr>
          <p:nvPr/>
        </p:nvCxnSpPr>
        <p:spPr>
          <a:xfrm flipV="1">
            <a:off x="492168" y="3325552"/>
            <a:ext cx="7878254" cy="5018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611560" y="3421199"/>
            <a:ext cx="3096344"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tijdlijn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cxnSp>
        <p:nvCxnSpPr>
          <p:cNvPr id="9" name="Straight Connector 8"/>
          <p:cNvCxnSpPr/>
          <p:nvPr/>
        </p:nvCxnSpPr>
        <p:spPr>
          <a:xfrm flipV="1">
            <a:off x="422539" y="2259608"/>
            <a:ext cx="0" cy="111612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9070" y="1975812"/>
            <a:ext cx="880369" cy="215444"/>
          </a:xfrm>
          <a:prstGeom prst="rect">
            <a:avLst/>
          </a:prstGeom>
          <a:solidFill>
            <a:schemeClr val="bg1"/>
          </a:solidFill>
          <a:ln>
            <a:solidFill>
              <a:srgbClr val="002060"/>
            </a:solidFill>
          </a:ln>
        </p:spPr>
        <p:txBody>
          <a:bodyPr wrap="none" rtlCol="0">
            <a:spAutoFit/>
          </a:bodyPr>
          <a:lstStyle/>
          <a:p>
            <a:r>
              <a:rPr lang="nl-NL" sz="800" dirty="0" smtClean="0">
                <a:solidFill>
                  <a:srgbClr val="002060"/>
                </a:solidFill>
                <a:latin typeface="Verdana" pitchFamily="34" charset="0"/>
                <a:ea typeface="Verdana" pitchFamily="34" charset="0"/>
                <a:cs typeface="Verdana" pitchFamily="34" charset="0"/>
              </a:rPr>
              <a:t>Johannes 1:1</a:t>
            </a:r>
            <a:endParaRPr lang="en-US" sz="800" dirty="0" smtClean="0">
              <a:solidFill>
                <a:srgbClr val="002060"/>
              </a:solidFill>
              <a:latin typeface="Verdana" pitchFamily="34" charset="0"/>
              <a:ea typeface="Verdana" pitchFamily="34" charset="0"/>
              <a:cs typeface="Verdana" pitchFamily="34" charset="0"/>
            </a:endParaRPr>
          </a:p>
        </p:txBody>
      </p:sp>
      <p:cxnSp>
        <p:nvCxnSpPr>
          <p:cNvPr id="12" name="Straight Connector 11"/>
          <p:cNvCxnSpPr/>
          <p:nvPr/>
        </p:nvCxnSpPr>
        <p:spPr>
          <a:xfrm flipV="1">
            <a:off x="8435262" y="2209428"/>
            <a:ext cx="0" cy="111612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820922" y="1921976"/>
            <a:ext cx="1159292" cy="215444"/>
          </a:xfrm>
          <a:prstGeom prst="rect">
            <a:avLst/>
          </a:prstGeom>
          <a:solidFill>
            <a:schemeClr val="bg1"/>
          </a:solidFill>
          <a:ln>
            <a:solidFill>
              <a:srgbClr val="002060"/>
            </a:solidFill>
          </a:ln>
        </p:spPr>
        <p:txBody>
          <a:bodyPr wrap="none" rtlCol="0">
            <a:spAutoFit/>
          </a:bodyPr>
          <a:lstStyle/>
          <a:p>
            <a:r>
              <a:rPr lang="nl-NL" sz="800" dirty="0" smtClean="0">
                <a:solidFill>
                  <a:srgbClr val="002060"/>
                </a:solidFill>
                <a:latin typeface="Verdana" pitchFamily="34" charset="0"/>
                <a:ea typeface="Verdana" pitchFamily="34" charset="0"/>
                <a:cs typeface="Verdana" pitchFamily="34" charset="0"/>
              </a:rPr>
              <a:t>1Korinthiërs 15:28</a:t>
            </a:r>
            <a:endParaRPr lang="en-US" sz="800" dirty="0" smtClean="0">
              <a:solidFill>
                <a:srgbClr val="002060"/>
              </a:solidFill>
              <a:latin typeface="Verdana" pitchFamily="34" charset="0"/>
              <a:ea typeface="Verdana" pitchFamily="34" charset="0"/>
              <a:cs typeface="Verdana" pitchFamily="34" charset="0"/>
            </a:endParaRPr>
          </a:p>
        </p:txBody>
      </p:sp>
      <p:cxnSp>
        <p:nvCxnSpPr>
          <p:cNvPr id="15" name="Straight Connector 14"/>
          <p:cNvCxnSpPr/>
          <p:nvPr/>
        </p:nvCxnSpPr>
        <p:spPr>
          <a:xfrm>
            <a:off x="4139952" y="3217540"/>
            <a:ext cx="0" cy="133102"/>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80520" y="2906929"/>
            <a:ext cx="494928" cy="412440"/>
          </a:xfrm>
          <a:prstGeom prst="rect">
            <a:avLst/>
          </a:prstGeom>
        </p:spPr>
      </p:pic>
      <p:cxnSp>
        <p:nvCxnSpPr>
          <p:cNvPr id="17" name="Straight Connector 16"/>
          <p:cNvCxnSpPr/>
          <p:nvPr/>
        </p:nvCxnSpPr>
        <p:spPr>
          <a:xfrm flipH="1">
            <a:off x="4457027" y="3421199"/>
            <a:ext cx="186981" cy="0"/>
          </a:xfrm>
          <a:prstGeom prst="line">
            <a:avLst/>
          </a:prstGeom>
          <a:ln w="12700">
            <a:solidFill>
              <a:schemeClr val="tx2"/>
            </a:solidFill>
            <a:prstDash val="solid"/>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4644008" y="2713484"/>
            <a:ext cx="0" cy="707715"/>
          </a:xfrm>
          <a:prstGeom prst="straightConnector1">
            <a:avLst/>
          </a:prstGeom>
          <a:ln w="15875">
            <a:solidFill>
              <a:schemeClr val="tx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968669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53</a:t>
            </a:fld>
            <a:endParaRPr lang="nl-NL"/>
          </a:p>
        </p:txBody>
      </p:sp>
      <p:sp>
        <p:nvSpPr>
          <p:cNvPr id="3" name="Rectangle 2"/>
          <p:cNvSpPr/>
          <p:nvPr/>
        </p:nvSpPr>
        <p:spPr>
          <a:xfrm>
            <a:off x="467544" y="481236"/>
            <a:ext cx="8219256" cy="4608512"/>
          </a:xfrm>
          <a:prstGeom prst="rect">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467544" y="5114429"/>
            <a:ext cx="1728192"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5" name="TextBox 4"/>
          <p:cNvSpPr txBox="1"/>
          <p:nvPr/>
        </p:nvSpPr>
        <p:spPr>
          <a:xfrm rot="16200000">
            <a:off x="-619272" y="4030534"/>
            <a:ext cx="1872208"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heerlijkheid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6" name="Flowchart: Connector 5"/>
          <p:cNvSpPr/>
          <p:nvPr/>
        </p:nvSpPr>
        <p:spPr>
          <a:xfrm>
            <a:off x="8388424" y="3433564"/>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Connector 6"/>
          <p:cNvSpPr/>
          <p:nvPr/>
        </p:nvSpPr>
        <p:spPr>
          <a:xfrm>
            <a:off x="611560" y="3432867"/>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a:stCxn id="7" idx="6"/>
          </p:cNvCxnSpPr>
          <p:nvPr/>
        </p:nvCxnSpPr>
        <p:spPr>
          <a:xfrm>
            <a:off x="755576" y="3504875"/>
            <a:ext cx="720080" cy="697"/>
          </a:xfrm>
          <a:prstGeom prst="line">
            <a:avLst/>
          </a:prstGeom>
          <a:ln w="158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475656" y="3504178"/>
            <a:ext cx="360040" cy="505450"/>
          </a:xfrm>
          <a:prstGeom prst="line">
            <a:avLst/>
          </a:prstGeom>
          <a:ln w="158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1835696" y="2713484"/>
            <a:ext cx="0" cy="129614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4" name="Tekstvak 4"/>
          <p:cNvSpPr txBox="1"/>
          <p:nvPr/>
        </p:nvSpPr>
        <p:spPr>
          <a:xfrm>
            <a:off x="715810" y="2239478"/>
            <a:ext cx="4385721" cy="461665"/>
          </a:xfrm>
          <a:prstGeom prst="rect">
            <a:avLst/>
          </a:prstGeom>
          <a:solidFill>
            <a:schemeClr val="bg1"/>
          </a:solidFill>
          <a:ln>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p:spPr>
        <p:txBody>
          <a:bodyPr wrap="square" rtlCol="0">
            <a:spAutoFit/>
          </a:bodyPr>
          <a:lstStyle/>
          <a:p>
            <a:r>
              <a:rPr lang="nl-NL" sz="1200" i="1" dirty="0" smtClean="0">
                <a:solidFill>
                  <a:srgbClr val="002060"/>
                </a:solidFill>
                <a:latin typeface="Verdana" pitchFamily="34" charset="0"/>
                <a:ea typeface="Verdana" pitchFamily="34" charset="0"/>
                <a:cs typeface="Verdana" pitchFamily="34" charset="0"/>
              </a:rPr>
              <a:t>Jezus Christus</a:t>
            </a:r>
            <a:r>
              <a:rPr lang="nl-NL" sz="1200" dirty="0" smtClean="0">
                <a:solidFill>
                  <a:srgbClr val="002060"/>
                </a:solidFill>
                <a:latin typeface="Verdana" pitchFamily="34" charset="0"/>
                <a:ea typeface="Verdana" pitchFamily="34" charset="0"/>
                <a:cs typeface="Verdana" pitchFamily="34" charset="0"/>
              </a:rPr>
              <a:t> =&gt; lijden, sterven voor onze zonden, begraven en opgewekt op de derde dag</a:t>
            </a:r>
          </a:p>
        </p:txBody>
      </p:sp>
      <p:sp>
        <p:nvSpPr>
          <p:cNvPr id="15" name="TextBox 14"/>
          <p:cNvSpPr txBox="1"/>
          <p:nvPr/>
        </p:nvSpPr>
        <p:spPr>
          <a:xfrm>
            <a:off x="715810" y="603036"/>
            <a:ext cx="4176464" cy="1600438"/>
          </a:xfrm>
          <a:prstGeom prst="rect">
            <a:avLst/>
          </a:prstGeom>
          <a:solidFill>
            <a:schemeClr val="bg1"/>
          </a:solidFill>
          <a:ln>
            <a:solidFill>
              <a:srgbClr val="002060"/>
            </a:solidFill>
          </a:ln>
        </p:spPr>
        <p:txBody>
          <a:bodyPr wrap="square" rtlCol="0">
            <a:spAutoFit/>
          </a:bodyPr>
          <a:lstStyle/>
          <a:p>
            <a:r>
              <a:rPr lang="nl-NL" sz="1400" dirty="0" smtClean="0">
                <a:solidFill>
                  <a:srgbClr val="002060"/>
                </a:solidFill>
                <a:latin typeface="Verdana" pitchFamily="34" charset="0"/>
                <a:ea typeface="Verdana" pitchFamily="34" charset="0"/>
                <a:cs typeface="Verdana" pitchFamily="34" charset="0"/>
              </a:rPr>
              <a:t>1Korinthiërs 15:3-4 =&gt;</a:t>
            </a:r>
            <a:r>
              <a:rPr lang="nl-NL" sz="1400" dirty="0">
                <a:solidFill>
                  <a:srgbClr val="002060"/>
                </a:solidFill>
                <a:latin typeface="Verdana" pitchFamily="34" charset="0"/>
                <a:ea typeface="Verdana" pitchFamily="34" charset="0"/>
                <a:cs typeface="Verdana" pitchFamily="34" charset="0"/>
              </a:rPr>
              <a:t/>
            </a:r>
            <a:br>
              <a:rPr lang="nl-NL" sz="1400" dirty="0">
                <a:solidFill>
                  <a:srgbClr val="002060"/>
                </a:solidFill>
                <a:latin typeface="Verdana" pitchFamily="34" charset="0"/>
                <a:ea typeface="Verdana" pitchFamily="34" charset="0"/>
                <a:cs typeface="Verdana" pitchFamily="34" charset="0"/>
              </a:rPr>
            </a:br>
            <a:r>
              <a:rPr lang="nl-NL" sz="1400" dirty="0" smtClean="0">
                <a:solidFill>
                  <a:srgbClr val="002060"/>
                </a:solidFill>
                <a:latin typeface="Verdana" pitchFamily="34" charset="0"/>
                <a:ea typeface="Verdana" pitchFamily="34" charset="0"/>
                <a:cs typeface="Verdana" pitchFamily="34" charset="0"/>
              </a:rPr>
              <a:t>Want </a:t>
            </a:r>
            <a:r>
              <a:rPr lang="nl-NL" sz="1400" dirty="0">
                <a:solidFill>
                  <a:srgbClr val="002060"/>
                </a:solidFill>
                <a:latin typeface="Verdana" pitchFamily="34" charset="0"/>
                <a:ea typeface="Verdana" pitchFamily="34" charset="0"/>
                <a:cs typeface="Verdana" pitchFamily="34" charset="0"/>
              </a:rPr>
              <a:t>ik </a:t>
            </a:r>
            <a:r>
              <a:rPr lang="nl-NL" sz="1400" dirty="0" smtClean="0">
                <a:solidFill>
                  <a:srgbClr val="002060"/>
                </a:solidFill>
                <a:latin typeface="Verdana" pitchFamily="34" charset="0"/>
                <a:ea typeface="Verdana" pitchFamily="34" charset="0"/>
                <a:cs typeface="Verdana" pitchFamily="34" charset="0"/>
              </a:rPr>
              <a:t>geef </a:t>
            </a:r>
            <a:r>
              <a:rPr lang="nl-NL" sz="1400" dirty="0">
                <a:solidFill>
                  <a:srgbClr val="002060"/>
                </a:solidFill>
                <a:latin typeface="Verdana" pitchFamily="34" charset="0"/>
                <a:ea typeface="Verdana" pitchFamily="34" charset="0"/>
                <a:cs typeface="Verdana" pitchFamily="34" charset="0"/>
              </a:rPr>
              <a:t>door aan jullie ten eerste wat ook ik </a:t>
            </a:r>
            <a:r>
              <a:rPr lang="nl-NL" sz="1400" dirty="0" smtClean="0">
                <a:solidFill>
                  <a:srgbClr val="002060"/>
                </a:solidFill>
                <a:latin typeface="Verdana" pitchFamily="34" charset="0"/>
                <a:ea typeface="Verdana" pitchFamily="34" charset="0"/>
                <a:cs typeface="Verdana" pitchFamily="34" charset="0"/>
              </a:rPr>
              <a:t>aanvaardde: </a:t>
            </a:r>
            <a:r>
              <a:rPr lang="nl-NL" sz="1400" dirty="0">
                <a:solidFill>
                  <a:srgbClr val="002060"/>
                </a:solidFill>
                <a:latin typeface="Verdana" pitchFamily="34" charset="0"/>
                <a:ea typeface="Verdana" pitchFamily="34" charset="0"/>
                <a:cs typeface="Verdana" pitchFamily="34" charset="0"/>
              </a:rPr>
              <a:t>dat Christus </a:t>
            </a:r>
            <a:r>
              <a:rPr lang="nl-NL" sz="1400" dirty="0" smtClean="0">
                <a:solidFill>
                  <a:srgbClr val="002060"/>
                </a:solidFill>
                <a:latin typeface="Verdana" pitchFamily="34" charset="0"/>
                <a:ea typeface="Verdana" pitchFamily="34" charset="0"/>
                <a:cs typeface="Verdana" pitchFamily="34" charset="0"/>
              </a:rPr>
              <a:t>stierf </a:t>
            </a:r>
            <a:r>
              <a:rPr lang="nl-NL" sz="1400" dirty="0">
                <a:solidFill>
                  <a:srgbClr val="002060"/>
                </a:solidFill>
                <a:latin typeface="Verdana" pitchFamily="34" charset="0"/>
                <a:ea typeface="Verdana" pitchFamily="34" charset="0"/>
                <a:cs typeface="Verdana" pitchFamily="34" charset="0"/>
              </a:rPr>
              <a:t>voor onze </a:t>
            </a:r>
            <a:r>
              <a:rPr lang="nl-NL" sz="1400" dirty="0" smtClean="0">
                <a:solidFill>
                  <a:srgbClr val="002060"/>
                </a:solidFill>
                <a:latin typeface="Verdana" pitchFamily="34" charset="0"/>
                <a:ea typeface="Verdana" pitchFamily="34" charset="0"/>
                <a:cs typeface="Verdana" pitchFamily="34" charset="0"/>
              </a:rPr>
              <a:t>zonden</a:t>
            </a:r>
            <a:r>
              <a:rPr lang="nl-NL" sz="1400" dirty="0">
                <a:solidFill>
                  <a:srgbClr val="002060"/>
                </a:solidFill>
                <a:latin typeface="Verdana" pitchFamily="34" charset="0"/>
                <a:ea typeface="Verdana" pitchFamily="34" charset="0"/>
                <a:cs typeface="Verdana" pitchFamily="34" charset="0"/>
              </a:rPr>
              <a:t>, naar de Schriften</a:t>
            </a:r>
            <a:r>
              <a:rPr lang="nl-NL" sz="1400" dirty="0" smtClean="0">
                <a:solidFill>
                  <a:srgbClr val="002060"/>
                </a:solidFill>
                <a:latin typeface="Verdana" pitchFamily="34" charset="0"/>
                <a:ea typeface="Verdana" pitchFamily="34" charset="0"/>
                <a:cs typeface="Verdana" pitchFamily="34" charset="0"/>
              </a:rPr>
              <a:t>,</a:t>
            </a:r>
            <a:br>
              <a:rPr lang="nl-NL" sz="1400" dirty="0" smtClean="0">
                <a:solidFill>
                  <a:srgbClr val="002060"/>
                </a:solidFill>
                <a:latin typeface="Verdana" pitchFamily="34" charset="0"/>
                <a:ea typeface="Verdana" pitchFamily="34" charset="0"/>
                <a:cs typeface="Verdana" pitchFamily="34" charset="0"/>
              </a:rPr>
            </a:br>
            <a:r>
              <a:rPr lang="nl-NL" sz="1400" dirty="0" smtClean="0">
                <a:solidFill>
                  <a:srgbClr val="002060"/>
                </a:solidFill>
                <a:latin typeface="Verdana" pitchFamily="34" charset="0"/>
                <a:ea typeface="Verdana" pitchFamily="34" charset="0"/>
                <a:cs typeface="Verdana" pitchFamily="34" charset="0"/>
              </a:rPr>
              <a:t>en </a:t>
            </a:r>
            <a:r>
              <a:rPr lang="nl-NL" sz="1400" dirty="0">
                <a:solidFill>
                  <a:srgbClr val="002060"/>
                </a:solidFill>
                <a:latin typeface="Verdana" pitchFamily="34" charset="0"/>
                <a:ea typeface="Verdana" pitchFamily="34" charset="0"/>
                <a:cs typeface="Verdana" pitchFamily="34" charset="0"/>
              </a:rPr>
              <a:t>dat Hij werd </a:t>
            </a:r>
            <a:r>
              <a:rPr lang="nl-NL" sz="1400" dirty="0" smtClean="0">
                <a:solidFill>
                  <a:srgbClr val="002060"/>
                </a:solidFill>
                <a:latin typeface="Verdana" pitchFamily="34" charset="0"/>
                <a:ea typeface="Verdana" pitchFamily="34" charset="0"/>
                <a:cs typeface="Verdana" pitchFamily="34" charset="0"/>
              </a:rPr>
              <a:t>begraven </a:t>
            </a:r>
            <a:r>
              <a:rPr lang="nl-NL" sz="1400" dirty="0">
                <a:solidFill>
                  <a:srgbClr val="002060"/>
                </a:solidFill>
                <a:latin typeface="Verdana" pitchFamily="34" charset="0"/>
                <a:ea typeface="Verdana" pitchFamily="34" charset="0"/>
                <a:cs typeface="Verdana" pitchFamily="34" charset="0"/>
              </a:rPr>
              <a:t>en dat Hij werd opgewekt op de derde </a:t>
            </a:r>
            <a:r>
              <a:rPr lang="nl-NL" sz="1400" dirty="0" smtClean="0">
                <a:solidFill>
                  <a:srgbClr val="002060"/>
                </a:solidFill>
                <a:latin typeface="Verdana" pitchFamily="34" charset="0"/>
                <a:ea typeface="Verdana" pitchFamily="34" charset="0"/>
                <a:cs typeface="Verdana" pitchFamily="34" charset="0"/>
              </a:rPr>
              <a:t>dag</a:t>
            </a:r>
            <a:r>
              <a:rPr lang="nl-NL" sz="1400" dirty="0">
                <a:solidFill>
                  <a:srgbClr val="002060"/>
                </a:solidFill>
                <a:latin typeface="Verdana" pitchFamily="34" charset="0"/>
                <a:ea typeface="Verdana" pitchFamily="34" charset="0"/>
                <a:cs typeface="Verdana" pitchFamily="34" charset="0"/>
              </a:rPr>
              <a:t>, naar de Schriften</a:t>
            </a:r>
            <a:r>
              <a:rPr lang="nl-NL" sz="1400" dirty="0" smtClean="0">
                <a:solidFill>
                  <a:srgbClr val="002060"/>
                </a:solidFill>
                <a:latin typeface="Verdana" pitchFamily="34" charset="0"/>
                <a:ea typeface="Verdana" pitchFamily="34" charset="0"/>
                <a:cs typeface="Verdana" pitchFamily="34" charset="0"/>
              </a:rPr>
              <a:t>, …</a:t>
            </a:r>
            <a:endParaRPr lang="en-US" sz="14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367393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54</a:t>
            </a:fld>
            <a:endParaRPr lang="nl-NL" dirty="0"/>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422539" y="1705371"/>
            <a:ext cx="8010890" cy="3240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720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339752" y="2848498"/>
            <a:ext cx="4176464" cy="954107"/>
          </a:xfrm>
          <a:prstGeom prst="rect">
            <a:avLst/>
          </a:prstGeom>
          <a:solidFill>
            <a:schemeClr val="bg1"/>
          </a:solidFill>
          <a:ln>
            <a:solidFill>
              <a:srgbClr val="002060"/>
            </a:solidFill>
          </a:ln>
        </p:spPr>
        <p:txBody>
          <a:bodyPr wrap="square" rtlCol="0">
            <a:spAutoFit/>
          </a:bodyPr>
          <a:lstStyle/>
          <a:p>
            <a:r>
              <a:rPr lang="nl-NL" sz="1400" dirty="0" smtClean="0">
                <a:solidFill>
                  <a:srgbClr val="002060"/>
                </a:solidFill>
                <a:latin typeface="Verdana" pitchFamily="34" charset="0"/>
                <a:ea typeface="Verdana" pitchFamily="34" charset="0"/>
                <a:cs typeface="Verdana" pitchFamily="34" charset="0"/>
              </a:rPr>
              <a:t>Johannes 3:17 =&gt;</a:t>
            </a:r>
            <a:r>
              <a:rPr lang="nl-NL" sz="1400" dirty="0">
                <a:solidFill>
                  <a:srgbClr val="002060"/>
                </a:solidFill>
                <a:latin typeface="Verdana" pitchFamily="34" charset="0"/>
                <a:ea typeface="Verdana" pitchFamily="34" charset="0"/>
                <a:cs typeface="Verdana" pitchFamily="34" charset="0"/>
              </a:rPr>
              <a:t/>
            </a:r>
            <a:br>
              <a:rPr lang="nl-NL" sz="1400" dirty="0">
                <a:solidFill>
                  <a:srgbClr val="002060"/>
                </a:solidFill>
                <a:latin typeface="Verdana" pitchFamily="34" charset="0"/>
                <a:ea typeface="Verdana" pitchFamily="34" charset="0"/>
                <a:cs typeface="Verdana" pitchFamily="34" charset="0"/>
              </a:rPr>
            </a:br>
            <a:r>
              <a:rPr lang="nl-NL" sz="1400" dirty="0">
                <a:solidFill>
                  <a:srgbClr val="002060"/>
                </a:solidFill>
                <a:latin typeface="Verdana" pitchFamily="34" charset="0"/>
                <a:ea typeface="Verdana" pitchFamily="34" charset="0"/>
                <a:cs typeface="Verdana" pitchFamily="34" charset="0"/>
              </a:rPr>
              <a:t>Want </a:t>
            </a:r>
            <a:r>
              <a:rPr lang="nl-NL" sz="1400" dirty="0" smtClean="0">
                <a:solidFill>
                  <a:srgbClr val="002060"/>
                </a:solidFill>
                <a:latin typeface="Verdana" pitchFamily="34" charset="0"/>
                <a:ea typeface="Verdana" pitchFamily="34" charset="0"/>
                <a:cs typeface="Verdana" pitchFamily="34" charset="0"/>
              </a:rPr>
              <a:t>God zond </a:t>
            </a:r>
            <a:r>
              <a:rPr lang="nl-NL" sz="1400" dirty="0">
                <a:solidFill>
                  <a:srgbClr val="002060"/>
                </a:solidFill>
                <a:latin typeface="Verdana" pitchFamily="34" charset="0"/>
                <a:ea typeface="Verdana" pitchFamily="34" charset="0"/>
                <a:cs typeface="Verdana" pitchFamily="34" charset="0"/>
              </a:rPr>
              <a:t>de Zoon niet in de wereld </a:t>
            </a:r>
            <a:r>
              <a:rPr lang="nl-NL" sz="1400" dirty="0" smtClean="0">
                <a:solidFill>
                  <a:srgbClr val="002060"/>
                </a:solidFill>
                <a:latin typeface="Verdana" pitchFamily="34" charset="0"/>
                <a:ea typeface="Verdana" pitchFamily="34" charset="0"/>
                <a:cs typeface="Verdana" pitchFamily="34" charset="0"/>
              </a:rPr>
              <a:t>zodat </a:t>
            </a:r>
            <a:r>
              <a:rPr lang="nl-NL" sz="1400" dirty="0">
                <a:solidFill>
                  <a:srgbClr val="002060"/>
                </a:solidFill>
                <a:latin typeface="Verdana" pitchFamily="34" charset="0"/>
                <a:ea typeface="Verdana" pitchFamily="34" charset="0"/>
                <a:cs typeface="Verdana" pitchFamily="34" charset="0"/>
              </a:rPr>
              <a:t>Hij de wereld zou oordelen, maar dat de wereld door Hem </a:t>
            </a:r>
            <a:r>
              <a:rPr lang="nl-NL" sz="1400" dirty="0" smtClean="0">
                <a:solidFill>
                  <a:srgbClr val="002060"/>
                </a:solidFill>
                <a:latin typeface="Verdana" pitchFamily="34" charset="0"/>
                <a:ea typeface="Verdana" pitchFamily="34" charset="0"/>
                <a:cs typeface="Verdana" pitchFamily="34" charset="0"/>
              </a:rPr>
              <a:t>gered </a:t>
            </a:r>
            <a:r>
              <a:rPr lang="nl-NL" sz="1400" dirty="0">
                <a:solidFill>
                  <a:srgbClr val="002060"/>
                </a:solidFill>
                <a:latin typeface="Verdana" pitchFamily="34" charset="0"/>
                <a:ea typeface="Verdana" pitchFamily="34" charset="0"/>
                <a:cs typeface="Verdana" pitchFamily="34" charset="0"/>
              </a:rPr>
              <a:t>zal worden.</a:t>
            </a:r>
            <a:endParaRPr lang="en-US" sz="14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61994560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55</a:t>
            </a:fld>
            <a:endParaRPr lang="nl-NL" dirty="0"/>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422539" y="1705371"/>
            <a:ext cx="8010890" cy="3240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720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339752" y="2848498"/>
            <a:ext cx="4176464" cy="954107"/>
          </a:xfrm>
          <a:prstGeom prst="rect">
            <a:avLst/>
          </a:prstGeom>
          <a:solidFill>
            <a:schemeClr val="bg1"/>
          </a:solidFill>
          <a:ln>
            <a:solidFill>
              <a:srgbClr val="002060"/>
            </a:solidFill>
          </a:ln>
        </p:spPr>
        <p:txBody>
          <a:bodyPr wrap="square" rtlCol="0">
            <a:spAutoFit/>
          </a:bodyPr>
          <a:lstStyle/>
          <a:p>
            <a:r>
              <a:rPr lang="nl-NL" sz="1400" dirty="0" smtClean="0">
                <a:solidFill>
                  <a:srgbClr val="002060"/>
                </a:solidFill>
                <a:latin typeface="Verdana" pitchFamily="34" charset="0"/>
                <a:ea typeface="Verdana" pitchFamily="34" charset="0"/>
                <a:cs typeface="Verdana" pitchFamily="34" charset="0"/>
              </a:rPr>
              <a:t>Johannes 3:17 =&gt;</a:t>
            </a:r>
            <a:r>
              <a:rPr lang="nl-NL" sz="1400" dirty="0">
                <a:solidFill>
                  <a:srgbClr val="002060"/>
                </a:solidFill>
                <a:latin typeface="Verdana" pitchFamily="34" charset="0"/>
                <a:ea typeface="Verdana" pitchFamily="34" charset="0"/>
                <a:cs typeface="Verdana" pitchFamily="34" charset="0"/>
              </a:rPr>
              <a:t/>
            </a:r>
            <a:br>
              <a:rPr lang="nl-NL" sz="1400" dirty="0">
                <a:solidFill>
                  <a:srgbClr val="002060"/>
                </a:solidFill>
                <a:latin typeface="Verdana" pitchFamily="34" charset="0"/>
                <a:ea typeface="Verdana" pitchFamily="34" charset="0"/>
                <a:cs typeface="Verdana" pitchFamily="34" charset="0"/>
              </a:rPr>
            </a:br>
            <a:r>
              <a:rPr lang="nl-NL" sz="1400" dirty="0">
                <a:solidFill>
                  <a:srgbClr val="002060"/>
                </a:solidFill>
                <a:latin typeface="Verdana" pitchFamily="34" charset="0"/>
                <a:ea typeface="Verdana" pitchFamily="34" charset="0"/>
                <a:cs typeface="Verdana" pitchFamily="34" charset="0"/>
              </a:rPr>
              <a:t>Want </a:t>
            </a:r>
            <a:r>
              <a:rPr lang="nl-NL" sz="1400" dirty="0" smtClean="0">
                <a:solidFill>
                  <a:srgbClr val="002060"/>
                </a:solidFill>
                <a:latin typeface="Verdana" pitchFamily="34" charset="0"/>
                <a:ea typeface="Verdana" pitchFamily="34" charset="0"/>
                <a:cs typeface="Verdana" pitchFamily="34" charset="0"/>
              </a:rPr>
              <a:t>God zond </a:t>
            </a:r>
            <a:r>
              <a:rPr lang="nl-NL" sz="1400" dirty="0">
                <a:solidFill>
                  <a:srgbClr val="002060"/>
                </a:solidFill>
                <a:latin typeface="Verdana" pitchFamily="34" charset="0"/>
                <a:ea typeface="Verdana" pitchFamily="34" charset="0"/>
                <a:cs typeface="Verdana" pitchFamily="34" charset="0"/>
              </a:rPr>
              <a:t>de Zoon niet in de wereld </a:t>
            </a:r>
            <a:r>
              <a:rPr lang="nl-NL" sz="1400" dirty="0" smtClean="0">
                <a:solidFill>
                  <a:srgbClr val="002060"/>
                </a:solidFill>
                <a:latin typeface="Verdana" pitchFamily="34" charset="0"/>
                <a:ea typeface="Verdana" pitchFamily="34" charset="0"/>
                <a:cs typeface="Verdana" pitchFamily="34" charset="0"/>
              </a:rPr>
              <a:t>zodat </a:t>
            </a:r>
            <a:r>
              <a:rPr lang="nl-NL" sz="1400" dirty="0">
                <a:solidFill>
                  <a:srgbClr val="002060"/>
                </a:solidFill>
                <a:latin typeface="Verdana" pitchFamily="34" charset="0"/>
                <a:ea typeface="Verdana" pitchFamily="34" charset="0"/>
                <a:cs typeface="Verdana" pitchFamily="34" charset="0"/>
              </a:rPr>
              <a:t>Hij de wereld zou oordelen, maar dat de wereld door Hem </a:t>
            </a:r>
            <a:r>
              <a:rPr lang="nl-NL" sz="1400" dirty="0" smtClean="0">
                <a:solidFill>
                  <a:srgbClr val="002060"/>
                </a:solidFill>
                <a:latin typeface="Verdana" pitchFamily="34" charset="0"/>
                <a:ea typeface="Verdana" pitchFamily="34" charset="0"/>
                <a:cs typeface="Verdana" pitchFamily="34" charset="0"/>
              </a:rPr>
              <a:t>gered </a:t>
            </a:r>
            <a:r>
              <a:rPr lang="nl-NL" sz="1400" dirty="0">
                <a:solidFill>
                  <a:srgbClr val="002060"/>
                </a:solidFill>
                <a:latin typeface="Verdana" pitchFamily="34" charset="0"/>
                <a:ea typeface="Verdana" pitchFamily="34" charset="0"/>
                <a:cs typeface="Verdana" pitchFamily="34" charset="0"/>
              </a:rPr>
              <a:t>zal worden.</a:t>
            </a:r>
            <a:endParaRPr lang="en-US" sz="1400" dirty="0" smtClean="0">
              <a:solidFill>
                <a:srgbClr val="002060"/>
              </a:solidFill>
              <a:latin typeface="Verdana" pitchFamily="34" charset="0"/>
              <a:ea typeface="Verdana" pitchFamily="34" charset="0"/>
              <a:cs typeface="Verdana" pitchFamily="34" charset="0"/>
            </a:endParaRPr>
          </a:p>
        </p:txBody>
      </p:sp>
      <p:pic>
        <p:nvPicPr>
          <p:cNvPr id="9" name="Picture 8"/>
          <p:cNvPicPr>
            <a:picLocks noChangeAspect="1"/>
          </p:cNvPicPr>
          <p:nvPr/>
        </p:nvPicPr>
        <p:blipFill>
          <a:blip r:embed="rId2"/>
          <a:stretch>
            <a:fillRect/>
          </a:stretch>
        </p:blipFill>
        <p:spPr>
          <a:xfrm>
            <a:off x="107504" y="3908669"/>
            <a:ext cx="8934764" cy="490323"/>
          </a:xfrm>
          <a:prstGeom prst="rect">
            <a:avLst/>
          </a:prstGeom>
        </p:spPr>
      </p:pic>
    </p:spTree>
    <p:extLst>
      <p:ext uri="{BB962C8B-B14F-4D97-AF65-F5344CB8AC3E}">
        <p14:creationId xmlns:p14="http://schemas.microsoft.com/office/powerpoint/2010/main" val="221346185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56</a:t>
            </a:fld>
            <a:endParaRPr lang="nl-NL" dirty="0"/>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422539" y="1705371"/>
            <a:ext cx="8010890" cy="3240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720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339752" y="2848498"/>
            <a:ext cx="4176464" cy="954107"/>
          </a:xfrm>
          <a:prstGeom prst="rect">
            <a:avLst/>
          </a:prstGeom>
          <a:solidFill>
            <a:schemeClr val="bg1"/>
          </a:solidFill>
          <a:ln>
            <a:solidFill>
              <a:srgbClr val="002060"/>
            </a:solidFill>
          </a:ln>
        </p:spPr>
        <p:txBody>
          <a:bodyPr wrap="square" rtlCol="0">
            <a:spAutoFit/>
          </a:bodyPr>
          <a:lstStyle/>
          <a:p>
            <a:r>
              <a:rPr lang="nl-NL" sz="1400" dirty="0" smtClean="0">
                <a:solidFill>
                  <a:srgbClr val="002060"/>
                </a:solidFill>
                <a:latin typeface="Verdana" pitchFamily="34" charset="0"/>
                <a:ea typeface="Verdana" pitchFamily="34" charset="0"/>
                <a:cs typeface="Verdana" pitchFamily="34" charset="0"/>
              </a:rPr>
              <a:t>2Korinthiërs 5:14 =&gt;</a:t>
            </a:r>
            <a:r>
              <a:rPr lang="nl-NL" sz="1400" dirty="0">
                <a:solidFill>
                  <a:srgbClr val="002060"/>
                </a:solidFill>
                <a:latin typeface="Verdana" pitchFamily="34" charset="0"/>
                <a:ea typeface="Verdana" pitchFamily="34" charset="0"/>
                <a:cs typeface="Verdana" pitchFamily="34" charset="0"/>
              </a:rPr>
              <a:t/>
            </a:r>
            <a:br>
              <a:rPr lang="nl-NL" sz="1400" dirty="0">
                <a:solidFill>
                  <a:srgbClr val="002060"/>
                </a:solidFill>
                <a:latin typeface="Verdana" pitchFamily="34" charset="0"/>
                <a:ea typeface="Verdana" pitchFamily="34" charset="0"/>
                <a:cs typeface="Verdana" pitchFamily="34" charset="0"/>
              </a:rPr>
            </a:br>
            <a:r>
              <a:rPr lang="nl-NL" sz="1400" dirty="0">
                <a:solidFill>
                  <a:srgbClr val="002060"/>
                </a:solidFill>
                <a:latin typeface="Verdana" pitchFamily="34" charset="0"/>
                <a:ea typeface="Verdana" pitchFamily="34" charset="0"/>
                <a:cs typeface="Verdana" pitchFamily="34" charset="0"/>
              </a:rPr>
              <a:t>Want de liefde van </a:t>
            </a:r>
            <a:r>
              <a:rPr lang="nl-NL" sz="1400" dirty="0" smtClean="0">
                <a:solidFill>
                  <a:srgbClr val="002060"/>
                </a:solidFill>
                <a:latin typeface="Verdana" pitchFamily="34" charset="0"/>
                <a:ea typeface="Verdana" pitchFamily="34" charset="0"/>
                <a:cs typeface="Verdana" pitchFamily="34" charset="0"/>
              </a:rPr>
              <a:t>Christus </a:t>
            </a:r>
            <a:r>
              <a:rPr lang="nl-NL" sz="1400" dirty="0">
                <a:solidFill>
                  <a:srgbClr val="002060"/>
                </a:solidFill>
                <a:latin typeface="Verdana" pitchFamily="34" charset="0"/>
                <a:ea typeface="Verdana" pitchFamily="34" charset="0"/>
                <a:cs typeface="Verdana" pitchFamily="34" charset="0"/>
              </a:rPr>
              <a:t>dringt ons, dit </a:t>
            </a:r>
            <a:r>
              <a:rPr lang="nl-NL" sz="1400" dirty="0" smtClean="0">
                <a:solidFill>
                  <a:srgbClr val="002060"/>
                </a:solidFill>
                <a:latin typeface="Verdana" pitchFamily="34" charset="0"/>
                <a:ea typeface="Verdana" pitchFamily="34" charset="0"/>
                <a:cs typeface="Verdana" pitchFamily="34" charset="0"/>
              </a:rPr>
              <a:t>oordelend: </a:t>
            </a:r>
            <a:r>
              <a:rPr lang="nl-NL" sz="1400" dirty="0">
                <a:solidFill>
                  <a:srgbClr val="002060"/>
                </a:solidFill>
                <a:latin typeface="Verdana" pitchFamily="34" charset="0"/>
                <a:ea typeface="Verdana" pitchFamily="34" charset="0"/>
                <a:cs typeface="Verdana" pitchFamily="34" charset="0"/>
              </a:rPr>
              <a:t>dat één ten behoeve van allen </a:t>
            </a:r>
            <a:r>
              <a:rPr lang="nl-NL" sz="1400" dirty="0" smtClean="0">
                <a:solidFill>
                  <a:srgbClr val="002060"/>
                </a:solidFill>
                <a:latin typeface="Verdana" pitchFamily="34" charset="0"/>
                <a:ea typeface="Verdana" pitchFamily="34" charset="0"/>
                <a:cs typeface="Verdana" pitchFamily="34" charset="0"/>
              </a:rPr>
              <a:t>stierf, </a:t>
            </a:r>
            <a:r>
              <a:rPr lang="nl-NL" sz="1400" dirty="0">
                <a:solidFill>
                  <a:srgbClr val="002060"/>
                </a:solidFill>
                <a:latin typeface="Verdana" pitchFamily="34" charset="0"/>
                <a:ea typeface="Verdana" pitchFamily="34" charset="0"/>
                <a:cs typeface="Verdana" pitchFamily="34" charset="0"/>
              </a:rPr>
              <a:t>dus zijn zij allen gestorven.</a:t>
            </a:r>
            <a:endParaRPr lang="en-US" sz="14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412087226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57</a:t>
            </a:fld>
            <a:endParaRPr lang="nl-NL" dirty="0"/>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422539" y="1705371"/>
            <a:ext cx="8010890" cy="3240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720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339752" y="2848498"/>
            <a:ext cx="4176464" cy="954107"/>
          </a:xfrm>
          <a:prstGeom prst="rect">
            <a:avLst/>
          </a:prstGeom>
          <a:solidFill>
            <a:schemeClr val="bg1"/>
          </a:solidFill>
          <a:ln>
            <a:solidFill>
              <a:srgbClr val="002060"/>
            </a:solidFill>
          </a:ln>
        </p:spPr>
        <p:txBody>
          <a:bodyPr wrap="square" rtlCol="0">
            <a:spAutoFit/>
          </a:bodyPr>
          <a:lstStyle/>
          <a:p>
            <a:r>
              <a:rPr lang="nl-NL" sz="1400" dirty="0" smtClean="0">
                <a:solidFill>
                  <a:srgbClr val="002060"/>
                </a:solidFill>
                <a:latin typeface="Verdana" pitchFamily="34" charset="0"/>
                <a:ea typeface="Verdana" pitchFamily="34" charset="0"/>
                <a:cs typeface="Verdana" pitchFamily="34" charset="0"/>
              </a:rPr>
              <a:t>2Korinthiërs 5:14 =&gt;</a:t>
            </a:r>
            <a:r>
              <a:rPr lang="nl-NL" sz="1400" dirty="0">
                <a:solidFill>
                  <a:srgbClr val="002060"/>
                </a:solidFill>
                <a:latin typeface="Verdana" pitchFamily="34" charset="0"/>
                <a:ea typeface="Verdana" pitchFamily="34" charset="0"/>
                <a:cs typeface="Verdana" pitchFamily="34" charset="0"/>
              </a:rPr>
              <a:t/>
            </a:r>
            <a:br>
              <a:rPr lang="nl-NL" sz="1400" dirty="0">
                <a:solidFill>
                  <a:srgbClr val="002060"/>
                </a:solidFill>
                <a:latin typeface="Verdana" pitchFamily="34" charset="0"/>
                <a:ea typeface="Verdana" pitchFamily="34" charset="0"/>
                <a:cs typeface="Verdana" pitchFamily="34" charset="0"/>
              </a:rPr>
            </a:br>
            <a:r>
              <a:rPr lang="nl-NL" sz="1400" dirty="0">
                <a:solidFill>
                  <a:srgbClr val="002060"/>
                </a:solidFill>
                <a:latin typeface="Verdana" pitchFamily="34" charset="0"/>
                <a:ea typeface="Verdana" pitchFamily="34" charset="0"/>
                <a:cs typeface="Verdana" pitchFamily="34" charset="0"/>
              </a:rPr>
              <a:t>Want de liefde van </a:t>
            </a:r>
            <a:r>
              <a:rPr lang="nl-NL" sz="1400" dirty="0" smtClean="0">
                <a:solidFill>
                  <a:srgbClr val="002060"/>
                </a:solidFill>
                <a:latin typeface="Verdana" pitchFamily="34" charset="0"/>
                <a:ea typeface="Verdana" pitchFamily="34" charset="0"/>
                <a:cs typeface="Verdana" pitchFamily="34" charset="0"/>
              </a:rPr>
              <a:t>Christus </a:t>
            </a:r>
            <a:r>
              <a:rPr lang="nl-NL" sz="1400" dirty="0">
                <a:solidFill>
                  <a:srgbClr val="002060"/>
                </a:solidFill>
                <a:latin typeface="Verdana" pitchFamily="34" charset="0"/>
                <a:ea typeface="Verdana" pitchFamily="34" charset="0"/>
                <a:cs typeface="Verdana" pitchFamily="34" charset="0"/>
              </a:rPr>
              <a:t>dringt ons, dit </a:t>
            </a:r>
            <a:r>
              <a:rPr lang="nl-NL" sz="1400" dirty="0" smtClean="0">
                <a:solidFill>
                  <a:srgbClr val="002060"/>
                </a:solidFill>
                <a:latin typeface="Verdana" pitchFamily="34" charset="0"/>
                <a:ea typeface="Verdana" pitchFamily="34" charset="0"/>
                <a:cs typeface="Verdana" pitchFamily="34" charset="0"/>
              </a:rPr>
              <a:t>oordelend: </a:t>
            </a:r>
            <a:r>
              <a:rPr lang="nl-NL" sz="1400" dirty="0">
                <a:solidFill>
                  <a:srgbClr val="002060"/>
                </a:solidFill>
                <a:latin typeface="Verdana" pitchFamily="34" charset="0"/>
                <a:ea typeface="Verdana" pitchFamily="34" charset="0"/>
                <a:cs typeface="Verdana" pitchFamily="34" charset="0"/>
              </a:rPr>
              <a:t>dat één ten behoeve van allen </a:t>
            </a:r>
            <a:r>
              <a:rPr lang="nl-NL" sz="1400" dirty="0" smtClean="0">
                <a:solidFill>
                  <a:srgbClr val="002060"/>
                </a:solidFill>
                <a:latin typeface="Verdana" pitchFamily="34" charset="0"/>
                <a:ea typeface="Verdana" pitchFamily="34" charset="0"/>
                <a:cs typeface="Verdana" pitchFamily="34" charset="0"/>
              </a:rPr>
              <a:t>stierf, </a:t>
            </a:r>
            <a:r>
              <a:rPr lang="nl-NL" sz="1400" dirty="0">
                <a:solidFill>
                  <a:srgbClr val="002060"/>
                </a:solidFill>
                <a:latin typeface="Verdana" pitchFamily="34" charset="0"/>
                <a:ea typeface="Verdana" pitchFamily="34" charset="0"/>
                <a:cs typeface="Verdana" pitchFamily="34" charset="0"/>
              </a:rPr>
              <a:t>dus zijn zij allen gestorven.</a:t>
            </a:r>
            <a:endParaRPr lang="en-US" sz="1400" dirty="0" smtClean="0">
              <a:solidFill>
                <a:srgbClr val="002060"/>
              </a:solidFill>
              <a:latin typeface="Verdana" pitchFamily="34" charset="0"/>
              <a:ea typeface="Verdana" pitchFamily="34" charset="0"/>
              <a:cs typeface="Verdana" pitchFamily="34"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328" y="3903074"/>
            <a:ext cx="8723312" cy="501514"/>
          </a:xfrm>
          <a:prstGeom prst="rect">
            <a:avLst/>
          </a:prstGeom>
        </p:spPr>
      </p:pic>
    </p:spTree>
    <p:extLst>
      <p:ext uri="{BB962C8B-B14F-4D97-AF65-F5344CB8AC3E}">
        <p14:creationId xmlns:p14="http://schemas.microsoft.com/office/powerpoint/2010/main" val="105101223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58</a:t>
            </a:fld>
            <a:endParaRPr lang="nl-NL" dirty="0"/>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422539" y="1705371"/>
            <a:ext cx="8010890" cy="3240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720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339752" y="2740776"/>
            <a:ext cx="4176464" cy="1169551"/>
          </a:xfrm>
          <a:prstGeom prst="rect">
            <a:avLst/>
          </a:prstGeom>
          <a:solidFill>
            <a:schemeClr val="bg1"/>
          </a:solidFill>
          <a:ln>
            <a:solidFill>
              <a:srgbClr val="002060"/>
            </a:solidFill>
          </a:ln>
        </p:spPr>
        <p:txBody>
          <a:bodyPr wrap="square" rtlCol="0">
            <a:spAutoFit/>
          </a:bodyPr>
          <a:lstStyle/>
          <a:p>
            <a:r>
              <a:rPr lang="nl-NL" sz="1400" dirty="0">
                <a:solidFill>
                  <a:srgbClr val="002060"/>
                </a:solidFill>
                <a:latin typeface="Verdana" pitchFamily="34" charset="0"/>
                <a:ea typeface="Verdana" pitchFamily="34" charset="0"/>
                <a:cs typeface="Verdana" pitchFamily="34" charset="0"/>
              </a:rPr>
              <a:t>2Korinthiërs </a:t>
            </a:r>
            <a:r>
              <a:rPr lang="nl-NL" sz="1400" dirty="0" smtClean="0">
                <a:solidFill>
                  <a:srgbClr val="002060"/>
                </a:solidFill>
                <a:latin typeface="Verdana" pitchFamily="34" charset="0"/>
                <a:ea typeface="Verdana" pitchFamily="34" charset="0"/>
                <a:cs typeface="Verdana" pitchFamily="34" charset="0"/>
              </a:rPr>
              <a:t>5:21 =&gt;</a:t>
            </a:r>
            <a:r>
              <a:rPr lang="nl-NL" sz="1400" dirty="0">
                <a:solidFill>
                  <a:srgbClr val="002060"/>
                </a:solidFill>
                <a:latin typeface="Verdana" pitchFamily="34" charset="0"/>
                <a:ea typeface="Verdana" pitchFamily="34" charset="0"/>
                <a:cs typeface="Verdana" pitchFamily="34" charset="0"/>
              </a:rPr>
              <a:t/>
            </a:r>
            <a:br>
              <a:rPr lang="nl-NL" sz="1400" dirty="0">
                <a:solidFill>
                  <a:srgbClr val="002060"/>
                </a:solidFill>
                <a:latin typeface="Verdana" pitchFamily="34" charset="0"/>
                <a:ea typeface="Verdana" pitchFamily="34" charset="0"/>
                <a:cs typeface="Verdana" pitchFamily="34" charset="0"/>
              </a:rPr>
            </a:br>
            <a:r>
              <a:rPr lang="nl-NL" sz="1400" dirty="0">
                <a:solidFill>
                  <a:srgbClr val="002060"/>
                </a:solidFill>
                <a:latin typeface="Verdana" pitchFamily="34" charset="0"/>
                <a:ea typeface="Verdana" pitchFamily="34" charset="0"/>
                <a:cs typeface="Verdana" pitchFamily="34" charset="0"/>
              </a:rPr>
              <a:t>Want Degene die geen zonde </a:t>
            </a:r>
            <a:r>
              <a:rPr lang="nl-NL" sz="1400" dirty="0" smtClean="0">
                <a:solidFill>
                  <a:srgbClr val="002060"/>
                </a:solidFill>
                <a:latin typeface="Verdana" pitchFamily="34" charset="0"/>
                <a:ea typeface="Verdana" pitchFamily="34" charset="0"/>
                <a:cs typeface="Verdana" pitchFamily="34" charset="0"/>
              </a:rPr>
              <a:t>kende, maakte </a:t>
            </a:r>
            <a:r>
              <a:rPr lang="nl-NL" sz="1400" dirty="0">
                <a:solidFill>
                  <a:srgbClr val="002060"/>
                </a:solidFill>
                <a:latin typeface="Verdana" pitchFamily="34" charset="0"/>
                <a:ea typeface="Verdana" pitchFamily="34" charset="0"/>
                <a:cs typeface="Verdana" pitchFamily="34" charset="0"/>
              </a:rPr>
              <a:t>Hij ten behoeve van ons zonde, opdat wij gerechtigheid van God mogen worden in Hem.</a:t>
            </a:r>
            <a:endParaRPr lang="en-US" sz="14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20221983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59</a:t>
            </a:fld>
            <a:endParaRPr lang="nl-NL" dirty="0"/>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422539" y="1705371"/>
            <a:ext cx="8010890" cy="3240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720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339752" y="2740776"/>
            <a:ext cx="4176464" cy="1169551"/>
          </a:xfrm>
          <a:prstGeom prst="rect">
            <a:avLst/>
          </a:prstGeom>
          <a:solidFill>
            <a:schemeClr val="bg1"/>
          </a:solidFill>
          <a:ln>
            <a:solidFill>
              <a:srgbClr val="002060"/>
            </a:solidFill>
          </a:ln>
        </p:spPr>
        <p:txBody>
          <a:bodyPr wrap="square" rtlCol="0">
            <a:spAutoFit/>
          </a:bodyPr>
          <a:lstStyle/>
          <a:p>
            <a:r>
              <a:rPr lang="nl-NL" sz="1400" dirty="0">
                <a:solidFill>
                  <a:srgbClr val="002060"/>
                </a:solidFill>
                <a:latin typeface="Verdana" pitchFamily="34" charset="0"/>
                <a:ea typeface="Verdana" pitchFamily="34" charset="0"/>
                <a:cs typeface="Verdana" pitchFamily="34" charset="0"/>
              </a:rPr>
              <a:t>2Korinthiërs </a:t>
            </a:r>
            <a:r>
              <a:rPr lang="nl-NL" sz="1400" dirty="0" smtClean="0">
                <a:solidFill>
                  <a:srgbClr val="002060"/>
                </a:solidFill>
                <a:latin typeface="Verdana" pitchFamily="34" charset="0"/>
                <a:ea typeface="Verdana" pitchFamily="34" charset="0"/>
                <a:cs typeface="Verdana" pitchFamily="34" charset="0"/>
              </a:rPr>
              <a:t>5:21 =&gt;</a:t>
            </a:r>
            <a:r>
              <a:rPr lang="nl-NL" sz="1400" dirty="0">
                <a:solidFill>
                  <a:srgbClr val="002060"/>
                </a:solidFill>
                <a:latin typeface="Verdana" pitchFamily="34" charset="0"/>
                <a:ea typeface="Verdana" pitchFamily="34" charset="0"/>
                <a:cs typeface="Verdana" pitchFamily="34" charset="0"/>
              </a:rPr>
              <a:t/>
            </a:r>
            <a:br>
              <a:rPr lang="nl-NL" sz="1400" dirty="0">
                <a:solidFill>
                  <a:srgbClr val="002060"/>
                </a:solidFill>
                <a:latin typeface="Verdana" pitchFamily="34" charset="0"/>
                <a:ea typeface="Verdana" pitchFamily="34" charset="0"/>
                <a:cs typeface="Verdana" pitchFamily="34" charset="0"/>
              </a:rPr>
            </a:br>
            <a:r>
              <a:rPr lang="nl-NL" sz="1400" dirty="0">
                <a:solidFill>
                  <a:srgbClr val="002060"/>
                </a:solidFill>
                <a:latin typeface="Verdana" pitchFamily="34" charset="0"/>
                <a:ea typeface="Verdana" pitchFamily="34" charset="0"/>
                <a:cs typeface="Verdana" pitchFamily="34" charset="0"/>
              </a:rPr>
              <a:t>Want Degene die geen zonde </a:t>
            </a:r>
            <a:r>
              <a:rPr lang="nl-NL" sz="1400" dirty="0" smtClean="0">
                <a:solidFill>
                  <a:srgbClr val="002060"/>
                </a:solidFill>
                <a:latin typeface="Verdana" pitchFamily="34" charset="0"/>
                <a:ea typeface="Verdana" pitchFamily="34" charset="0"/>
                <a:cs typeface="Verdana" pitchFamily="34" charset="0"/>
              </a:rPr>
              <a:t>kende, maakte </a:t>
            </a:r>
            <a:r>
              <a:rPr lang="nl-NL" sz="1400" dirty="0">
                <a:solidFill>
                  <a:srgbClr val="002060"/>
                </a:solidFill>
                <a:latin typeface="Verdana" pitchFamily="34" charset="0"/>
                <a:ea typeface="Verdana" pitchFamily="34" charset="0"/>
                <a:cs typeface="Verdana" pitchFamily="34" charset="0"/>
              </a:rPr>
              <a:t>Hij ten behoeve van ons zonde, opdat wij gerechtigheid van God mogen worden in Hem.</a:t>
            </a:r>
            <a:endParaRPr lang="en-US" sz="1400" dirty="0" smtClean="0">
              <a:solidFill>
                <a:srgbClr val="002060"/>
              </a:solidFill>
              <a:latin typeface="Verdana" pitchFamily="34" charset="0"/>
              <a:ea typeface="Verdana" pitchFamily="34" charset="0"/>
              <a:cs typeface="Verdana" pitchFamily="34" charset="0"/>
            </a:endParaRPr>
          </a:p>
        </p:txBody>
      </p:sp>
      <p:pic>
        <p:nvPicPr>
          <p:cNvPr id="8" name="Picture 7"/>
          <p:cNvPicPr>
            <a:picLocks noChangeAspect="1"/>
          </p:cNvPicPr>
          <p:nvPr/>
        </p:nvPicPr>
        <p:blipFill>
          <a:blip r:embed="rId2"/>
          <a:stretch>
            <a:fillRect/>
          </a:stretch>
        </p:blipFill>
        <p:spPr>
          <a:xfrm>
            <a:off x="45872" y="3991354"/>
            <a:ext cx="8764223" cy="657317"/>
          </a:xfrm>
          <a:prstGeom prst="rect">
            <a:avLst/>
          </a:prstGeom>
        </p:spPr>
      </p:pic>
    </p:spTree>
    <p:extLst>
      <p:ext uri="{BB962C8B-B14F-4D97-AF65-F5344CB8AC3E}">
        <p14:creationId xmlns:p14="http://schemas.microsoft.com/office/powerpoint/2010/main" val="31034425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smtClean="0"/>
              <a:t>Laatste stappen tot het doel is bereikt</a:t>
            </a:r>
            <a:endParaRPr lang="en-US" dirty="0"/>
          </a:p>
        </p:txBody>
      </p:sp>
      <p:sp>
        <p:nvSpPr>
          <p:cNvPr id="3" name="Content Placeholder 2"/>
          <p:cNvSpPr>
            <a:spLocks noGrp="1"/>
          </p:cNvSpPr>
          <p:nvPr>
            <p:ph idx="1"/>
          </p:nvPr>
        </p:nvSpPr>
        <p:spPr/>
        <p:txBody>
          <a:bodyPr>
            <a:normAutofit/>
          </a:bodyPr>
          <a:lstStyle/>
          <a:p>
            <a:pPr marL="0" indent="0">
              <a:buNone/>
            </a:pPr>
            <a:r>
              <a:rPr lang="nl-NL" sz="2000" dirty="0"/>
              <a:t>Filippenzen 2 =&gt;</a:t>
            </a:r>
          </a:p>
          <a:p>
            <a:pPr marL="0" indent="0">
              <a:buNone/>
            </a:pPr>
            <a:r>
              <a:rPr lang="nl-NL" sz="2000" dirty="0" smtClean="0"/>
              <a:t>10 zodat </a:t>
            </a:r>
            <a:r>
              <a:rPr lang="nl-NL" sz="2000" dirty="0"/>
              <a:t>in de Naam </a:t>
            </a:r>
            <a:r>
              <a:rPr lang="nl-NL" sz="2000" dirty="0" smtClean="0"/>
              <a:t>van Jezus iedere </a:t>
            </a:r>
            <a:r>
              <a:rPr lang="nl-NL" sz="2000" dirty="0"/>
              <a:t>knie zou </a:t>
            </a:r>
            <a:r>
              <a:rPr lang="nl-NL" sz="2000" dirty="0" smtClean="0"/>
              <a:t>buigen, </a:t>
            </a:r>
            <a:r>
              <a:rPr lang="nl-NL" sz="2000" dirty="0"/>
              <a:t>van hemelingen en van </a:t>
            </a:r>
            <a:r>
              <a:rPr lang="nl-NL" sz="2000" dirty="0" err="1"/>
              <a:t>aardsen</a:t>
            </a:r>
            <a:r>
              <a:rPr lang="nl-NL" sz="2000" dirty="0"/>
              <a:t> en van onderaardsen, </a:t>
            </a:r>
            <a:br>
              <a:rPr lang="nl-NL" sz="2000" dirty="0"/>
            </a:br>
            <a:r>
              <a:rPr lang="nl-NL" sz="2000" dirty="0"/>
              <a:t>11 en iedere tong zou </a:t>
            </a:r>
            <a:r>
              <a:rPr lang="nl-NL" sz="2000" i="1" dirty="0" smtClean="0"/>
              <a:t>belijden</a:t>
            </a:r>
            <a:r>
              <a:rPr lang="nl-NL" sz="2000" dirty="0"/>
              <a:t> </a:t>
            </a:r>
            <a:r>
              <a:rPr lang="nl-NL" sz="2000" dirty="0" smtClean="0"/>
              <a:t>dat Jezus Christus Heer</a:t>
            </a:r>
            <a:r>
              <a:rPr lang="nl-NL" sz="2000" dirty="0"/>
              <a:t> is, tot heerlijkheid </a:t>
            </a:r>
            <a:r>
              <a:rPr lang="nl-NL" sz="2000" dirty="0" smtClean="0"/>
              <a:t>van God,</a:t>
            </a:r>
            <a:r>
              <a:rPr lang="nl-NL" sz="2000" dirty="0"/>
              <a:t> de Vader</a:t>
            </a:r>
            <a:r>
              <a:rPr lang="nl-NL" sz="2000" dirty="0" smtClean="0"/>
              <a:t>.</a:t>
            </a:r>
          </a:p>
          <a:p>
            <a:pPr marL="0" indent="0">
              <a:buNone/>
            </a:pPr>
            <a:endParaRPr lang="nl-NL" sz="2000" dirty="0"/>
          </a:p>
          <a:p>
            <a:pPr marL="0" indent="0">
              <a:buNone/>
            </a:pPr>
            <a:endParaRPr lang="nl-NL" sz="2000" dirty="0" smtClean="0"/>
          </a:p>
        </p:txBody>
      </p:sp>
      <p:sp>
        <p:nvSpPr>
          <p:cNvPr id="4" name="Slide Number Placeholder 3"/>
          <p:cNvSpPr>
            <a:spLocks noGrp="1"/>
          </p:cNvSpPr>
          <p:nvPr>
            <p:ph type="sldNum" sz="quarter" idx="12"/>
          </p:nvPr>
        </p:nvSpPr>
        <p:spPr/>
        <p:txBody>
          <a:bodyPr/>
          <a:lstStyle/>
          <a:p>
            <a:fld id="{4EF55460-62E7-4039-A20C-97F98A8F5B15}" type="slidenum">
              <a:rPr lang="nl-NL" smtClean="0"/>
              <a:t>6</a:t>
            </a:fld>
            <a:endParaRPr lang="nl-NL" dirty="0"/>
          </a:p>
        </p:txBody>
      </p:sp>
      <p:sp>
        <p:nvSpPr>
          <p:cNvPr id="5" name="Tekstvak 4"/>
          <p:cNvSpPr txBox="1"/>
          <p:nvPr/>
        </p:nvSpPr>
        <p:spPr>
          <a:xfrm>
            <a:off x="1475656" y="3219318"/>
            <a:ext cx="3960440" cy="461665"/>
          </a:xfrm>
          <a:prstGeom prst="rect">
            <a:avLst/>
          </a:prstGeom>
          <a:solidFill>
            <a:schemeClr val="bg1"/>
          </a:solidFill>
          <a:ln>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p:spPr>
        <p:txBody>
          <a:bodyPr wrap="square" rtlCol="0">
            <a:spAutoFit/>
          </a:bodyPr>
          <a:lstStyle/>
          <a:p>
            <a:r>
              <a:rPr lang="nl-NL" sz="1200" i="1" dirty="0" smtClean="0">
                <a:solidFill>
                  <a:srgbClr val="002060"/>
                </a:solidFill>
                <a:latin typeface="Verdana" pitchFamily="34" charset="0"/>
                <a:ea typeface="Verdana" pitchFamily="34" charset="0"/>
                <a:cs typeface="Verdana" pitchFamily="34" charset="0"/>
              </a:rPr>
              <a:t>belijden</a:t>
            </a:r>
            <a:r>
              <a:rPr lang="nl-NL" sz="1200" dirty="0" smtClean="0">
                <a:solidFill>
                  <a:srgbClr val="002060"/>
                </a:solidFill>
                <a:latin typeface="Verdana" pitchFamily="34" charset="0"/>
                <a:ea typeface="Verdana" pitchFamily="34" charset="0"/>
                <a:cs typeface="Verdana" pitchFamily="34" charset="0"/>
              </a:rPr>
              <a:t> &lt;= (Gr.) </a:t>
            </a:r>
            <a:r>
              <a:rPr lang="nl-NL" sz="1200" i="1" dirty="0" smtClean="0">
                <a:solidFill>
                  <a:srgbClr val="002060"/>
                </a:solidFill>
                <a:latin typeface="Verdana" pitchFamily="34" charset="0"/>
                <a:ea typeface="Verdana" pitchFamily="34" charset="0"/>
                <a:cs typeface="Verdana" pitchFamily="34" charset="0"/>
              </a:rPr>
              <a:t>ex-</a:t>
            </a:r>
            <a:r>
              <a:rPr lang="nl-NL" sz="1200" i="1" dirty="0" err="1" smtClean="0">
                <a:solidFill>
                  <a:srgbClr val="002060"/>
                </a:solidFill>
                <a:latin typeface="Verdana" pitchFamily="34" charset="0"/>
                <a:ea typeface="Verdana" pitchFamily="34" charset="0"/>
                <a:cs typeface="Verdana" pitchFamily="34" charset="0"/>
              </a:rPr>
              <a:t>omologeo</a:t>
            </a:r>
            <a:r>
              <a:rPr lang="nl-NL" sz="1200" dirty="0" smtClean="0">
                <a:solidFill>
                  <a:srgbClr val="002060"/>
                </a:solidFill>
                <a:latin typeface="Verdana" pitchFamily="34" charset="0"/>
                <a:ea typeface="Verdana" pitchFamily="34" charset="0"/>
                <a:cs typeface="Verdana" pitchFamily="34" charset="0"/>
              </a:rPr>
              <a:t> =&gt; </a:t>
            </a:r>
            <a:br>
              <a:rPr lang="nl-NL" sz="1200" dirty="0" smtClean="0">
                <a:solidFill>
                  <a:srgbClr val="002060"/>
                </a:solidFill>
                <a:latin typeface="Verdana" pitchFamily="34" charset="0"/>
                <a:ea typeface="Verdana" pitchFamily="34" charset="0"/>
                <a:cs typeface="Verdana" pitchFamily="34" charset="0"/>
              </a:rPr>
            </a:br>
            <a:r>
              <a:rPr lang="nl-NL" sz="1200" dirty="0" smtClean="0">
                <a:solidFill>
                  <a:srgbClr val="002060"/>
                </a:solidFill>
                <a:latin typeface="Verdana" pitchFamily="34" charset="0"/>
                <a:ea typeface="Verdana" pitchFamily="34" charset="0"/>
                <a:cs typeface="Verdana" pitchFamily="34" charset="0"/>
              </a:rPr>
              <a:t>van binnenuit, volkomen overtuigd</a:t>
            </a:r>
          </a:p>
        </p:txBody>
      </p:sp>
    </p:spTree>
    <p:extLst>
      <p:ext uri="{BB962C8B-B14F-4D97-AF65-F5344CB8AC3E}">
        <p14:creationId xmlns:p14="http://schemas.microsoft.com/office/powerpoint/2010/main" val="3650893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60</a:t>
            </a:fld>
            <a:endParaRPr lang="nl-NL" dirty="0"/>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422539" y="1705371"/>
            <a:ext cx="8010890" cy="3240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720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339752" y="2525333"/>
            <a:ext cx="4176464" cy="1600438"/>
          </a:xfrm>
          <a:prstGeom prst="rect">
            <a:avLst/>
          </a:prstGeom>
          <a:solidFill>
            <a:schemeClr val="bg1"/>
          </a:solidFill>
          <a:ln>
            <a:solidFill>
              <a:srgbClr val="002060"/>
            </a:solidFill>
          </a:ln>
        </p:spPr>
        <p:txBody>
          <a:bodyPr wrap="square" rtlCol="0">
            <a:spAutoFit/>
          </a:bodyPr>
          <a:lstStyle/>
          <a:p>
            <a:r>
              <a:rPr lang="nl-NL" sz="1400" dirty="0" smtClean="0">
                <a:solidFill>
                  <a:srgbClr val="002060"/>
                </a:solidFill>
                <a:latin typeface="Verdana" pitchFamily="34" charset="0"/>
                <a:ea typeface="Verdana" pitchFamily="34" charset="0"/>
                <a:cs typeface="Verdana" pitchFamily="34" charset="0"/>
              </a:rPr>
              <a:t>Jesaja 1:18 =&gt;</a:t>
            </a:r>
            <a:r>
              <a:rPr lang="nl-NL" sz="1400" dirty="0">
                <a:solidFill>
                  <a:srgbClr val="002060"/>
                </a:solidFill>
                <a:latin typeface="Verdana" pitchFamily="34" charset="0"/>
                <a:ea typeface="Verdana" pitchFamily="34" charset="0"/>
                <a:cs typeface="Verdana" pitchFamily="34" charset="0"/>
              </a:rPr>
              <a:t/>
            </a:r>
            <a:br>
              <a:rPr lang="nl-NL" sz="1400" dirty="0">
                <a:solidFill>
                  <a:srgbClr val="002060"/>
                </a:solidFill>
                <a:latin typeface="Verdana" pitchFamily="34" charset="0"/>
                <a:ea typeface="Verdana" pitchFamily="34" charset="0"/>
                <a:cs typeface="Verdana" pitchFamily="34" charset="0"/>
              </a:rPr>
            </a:br>
            <a:r>
              <a:rPr lang="nl-NL" sz="1400" dirty="0" smtClean="0">
                <a:solidFill>
                  <a:srgbClr val="002060"/>
                </a:solidFill>
                <a:latin typeface="Verdana" pitchFamily="34" charset="0"/>
                <a:ea typeface="Verdana" pitchFamily="34" charset="0"/>
                <a:cs typeface="Verdana" pitchFamily="34" charset="0"/>
              </a:rPr>
              <a:t>Kom, </a:t>
            </a:r>
            <a:r>
              <a:rPr lang="nl-NL" sz="1400" dirty="0">
                <a:solidFill>
                  <a:srgbClr val="002060"/>
                </a:solidFill>
                <a:latin typeface="Verdana" pitchFamily="34" charset="0"/>
                <a:ea typeface="Verdana" pitchFamily="34" charset="0"/>
                <a:cs typeface="Verdana" pitchFamily="34" charset="0"/>
              </a:rPr>
              <a:t>alstublieft, </a:t>
            </a:r>
            <a:r>
              <a:rPr lang="nl-NL" sz="1400" i="1" dirty="0">
                <a:solidFill>
                  <a:srgbClr val="002060"/>
                </a:solidFill>
                <a:latin typeface="Verdana" pitchFamily="34" charset="0"/>
                <a:ea typeface="Verdana" pitchFamily="34" charset="0"/>
                <a:cs typeface="Verdana" pitchFamily="34" charset="0"/>
              </a:rPr>
              <a:t>dan zullen we corrigeren</a:t>
            </a:r>
            <a:r>
              <a:rPr lang="nl-NL" sz="1400" dirty="0">
                <a:solidFill>
                  <a:srgbClr val="002060"/>
                </a:solidFill>
                <a:latin typeface="Verdana" pitchFamily="34" charset="0"/>
                <a:ea typeface="Verdana" pitchFamily="34" charset="0"/>
                <a:cs typeface="Verdana" pitchFamily="34" charset="0"/>
              </a:rPr>
              <a:t>, zegt JAHWEH. Al zouden jullie zonden worden als dubbel gedompeld scharlaken, ze zullen wit worden als de sneeuw. Al zouden ze rood zijn als karmozijn, ze zullen worden als de wol</a:t>
            </a:r>
            <a:r>
              <a:rPr lang="nl-NL" sz="1400" dirty="0" smtClean="0">
                <a:solidFill>
                  <a:srgbClr val="002060"/>
                </a:solidFill>
                <a:latin typeface="Verdana" pitchFamily="34" charset="0"/>
                <a:ea typeface="Verdana" pitchFamily="34" charset="0"/>
                <a:cs typeface="Verdana" pitchFamily="34" charset="0"/>
              </a:rPr>
              <a:t>.</a:t>
            </a:r>
            <a:endParaRPr lang="en-US" sz="14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6865492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61</a:t>
            </a:fld>
            <a:endParaRPr lang="nl-NL" dirty="0"/>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422539" y="1705371"/>
            <a:ext cx="8010890" cy="3240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720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339752" y="2525333"/>
            <a:ext cx="4176464" cy="1600438"/>
          </a:xfrm>
          <a:prstGeom prst="rect">
            <a:avLst/>
          </a:prstGeom>
          <a:solidFill>
            <a:schemeClr val="bg1"/>
          </a:solidFill>
          <a:ln>
            <a:solidFill>
              <a:srgbClr val="002060"/>
            </a:solidFill>
          </a:ln>
        </p:spPr>
        <p:txBody>
          <a:bodyPr wrap="square" rtlCol="0">
            <a:spAutoFit/>
          </a:bodyPr>
          <a:lstStyle/>
          <a:p>
            <a:r>
              <a:rPr lang="nl-NL" sz="1400" dirty="0" smtClean="0">
                <a:solidFill>
                  <a:srgbClr val="002060"/>
                </a:solidFill>
                <a:latin typeface="Verdana" pitchFamily="34" charset="0"/>
                <a:ea typeface="Verdana" pitchFamily="34" charset="0"/>
                <a:cs typeface="Verdana" pitchFamily="34" charset="0"/>
              </a:rPr>
              <a:t>Jesaja 1:18 =&gt;</a:t>
            </a:r>
            <a:r>
              <a:rPr lang="nl-NL" sz="1400" dirty="0">
                <a:solidFill>
                  <a:srgbClr val="002060"/>
                </a:solidFill>
                <a:latin typeface="Verdana" pitchFamily="34" charset="0"/>
                <a:ea typeface="Verdana" pitchFamily="34" charset="0"/>
                <a:cs typeface="Verdana" pitchFamily="34" charset="0"/>
              </a:rPr>
              <a:t/>
            </a:r>
            <a:br>
              <a:rPr lang="nl-NL" sz="1400" dirty="0">
                <a:solidFill>
                  <a:srgbClr val="002060"/>
                </a:solidFill>
                <a:latin typeface="Verdana" pitchFamily="34" charset="0"/>
                <a:ea typeface="Verdana" pitchFamily="34" charset="0"/>
                <a:cs typeface="Verdana" pitchFamily="34" charset="0"/>
              </a:rPr>
            </a:br>
            <a:r>
              <a:rPr lang="nl-NL" sz="1400" dirty="0" smtClean="0">
                <a:solidFill>
                  <a:srgbClr val="002060"/>
                </a:solidFill>
                <a:latin typeface="Verdana" pitchFamily="34" charset="0"/>
                <a:ea typeface="Verdana" pitchFamily="34" charset="0"/>
                <a:cs typeface="Verdana" pitchFamily="34" charset="0"/>
              </a:rPr>
              <a:t>Kom, </a:t>
            </a:r>
            <a:r>
              <a:rPr lang="nl-NL" sz="1400" dirty="0">
                <a:solidFill>
                  <a:srgbClr val="002060"/>
                </a:solidFill>
                <a:latin typeface="Verdana" pitchFamily="34" charset="0"/>
                <a:ea typeface="Verdana" pitchFamily="34" charset="0"/>
                <a:cs typeface="Verdana" pitchFamily="34" charset="0"/>
              </a:rPr>
              <a:t>alstublieft, </a:t>
            </a:r>
            <a:r>
              <a:rPr lang="nl-NL" sz="1400" i="1" dirty="0">
                <a:solidFill>
                  <a:srgbClr val="002060"/>
                </a:solidFill>
                <a:latin typeface="Verdana" pitchFamily="34" charset="0"/>
                <a:ea typeface="Verdana" pitchFamily="34" charset="0"/>
                <a:cs typeface="Verdana" pitchFamily="34" charset="0"/>
              </a:rPr>
              <a:t>dan zullen we corrigeren</a:t>
            </a:r>
            <a:r>
              <a:rPr lang="nl-NL" sz="1400" dirty="0">
                <a:solidFill>
                  <a:srgbClr val="002060"/>
                </a:solidFill>
                <a:latin typeface="Verdana" pitchFamily="34" charset="0"/>
                <a:ea typeface="Verdana" pitchFamily="34" charset="0"/>
                <a:cs typeface="Verdana" pitchFamily="34" charset="0"/>
              </a:rPr>
              <a:t>, zegt JAHWEH. Al zouden jullie zonden worden als dubbel gedompeld scharlaken, ze zullen wit worden als de sneeuw. Al zouden ze rood zijn als karmozijn, ze zullen worden als de wol</a:t>
            </a:r>
            <a:r>
              <a:rPr lang="nl-NL" sz="1400" dirty="0" smtClean="0">
                <a:solidFill>
                  <a:srgbClr val="002060"/>
                </a:solidFill>
                <a:latin typeface="Verdana" pitchFamily="34" charset="0"/>
                <a:ea typeface="Verdana" pitchFamily="34" charset="0"/>
                <a:cs typeface="Verdana" pitchFamily="34" charset="0"/>
              </a:rPr>
              <a:t>.</a:t>
            </a:r>
            <a:endParaRPr lang="en-US" sz="1400" dirty="0" smtClean="0">
              <a:solidFill>
                <a:srgbClr val="002060"/>
              </a:solidFill>
              <a:latin typeface="Verdana" pitchFamily="34" charset="0"/>
              <a:ea typeface="Verdana" pitchFamily="34" charset="0"/>
              <a:cs typeface="Verdana" pitchFamily="34" charset="0"/>
            </a:endParaRPr>
          </a:p>
        </p:txBody>
      </p:sp>
      <p:sp>
        <p:nvSpPr>
          <p:cNvPr id="8" name="Tekstvak 4"/>
          <p:cNvSpPr txBox="1"/>
          <p:nvPr/>
        </p:nvSpPr>
        <p:spPr>
          <a:xfrm>
            <a:off x="4023932" y="5089748"/>
            <a:ext cx="2484276" cy="276999"/>
          </a:xfrm>
          <a:prstGeom prst="rect">
            <a:avLst/>
          </a:prstGeom>
          <a:solidFill>
            <a:schemeClr val="bg1"/>
          </a:solidFill>
          <a:ln>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p:spPr>
        <p:txBody>
          <a:bodyPr wrap="square" rtlCol="0">
            <a:spAutoFit/>
          </a:bodyPr>
          <a:lstStyle/>
          <a:p>
            <a:r>
              <a:rPr lang="nl-NL" sz="1200" i="1" dirty="0" smtClean="0">
                <a:solidFill>
                  <a:srgbClr val="002060"/>
                </a:solidFill>
                <a:latin typeface="Verdana" pitchFamily="34" charset="0"/>
                <a:ea typeface="Verdana" pitchFamily="34" charset="0"/>
                <a:cs typeface="Verdana" pitchFamily="34" charset="0"/>
              </a:rPr>
              <a:t>Laten we de zaak rechtzetten</a:t>
            </a:r>
            <a:endParaRPr lang="nl-NL" sz="12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090077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Gods formule?</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4EF55460-62E7-4039-A20C-97F98A8F5B15}" type="slidenum">
              <a:rPr lang="nl-NL" smtClean="0"/>
              <a:t>62</a:t>
            </a:fld>
            <a:endParaRPr lang="nl-NL"/>
          </a:p>
        </p:txBody>
      </p:sp>
    </p:spTree>
    <p:extLst>
      <p:ext uri="{BB962C8B-B14F-4D97-AF65-F5344CB8AC3E}">
        <p14:creationId xmlns:p14="http://schemas.microsoft.com/office/powerpoint/2010/main" val="130213642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Gods formule?</a:t>
            </a:r>
            <a:endParaRPr lang="en-US" dirty="0"/>
          </a:p>
        </p:txBody>
      </p:sp>
      <p:sp>
        <p:nvSpPr>
          <p:cNvPr id="3" name="Content Placeholder 2"/>
          <p:cNvSpPr>
            <a:spLocks noGrp="1"/>
          </p:cNvSpPr>
          <p:nvPr>
            <p:ph idx="1"/>
          </p:nvPr>
        </p:nvSpPr>
        <p:spPr/>
        <p:txBody>
          <a:bodyPr/>
          <a:lstStyle/>
          <a:p>
            <a:pPr marL="0" indent="0">
              <a:buNone/>
            </a:pPr>
            <a:r>
              <a:rPr lang="nl-NL" dirty="0" smtClean="0"/>
              <a:t>Rood (zonden)</a:t>
            </a:r>
          </a:p>
          <a:p>
            <a:pPr marL="0" indent="0">
              <a:buNone/>
            </a:pPr>
            <a:r>
              <a:rPr lang="nl-NL" dirty="0" smtClean="0"/>
              <a:t>+</a:t>
            </a:r>
          </a:p>
          <a:p>
            <a:pPr marL="0" indent="0">
              <a:buNone/>
            </a:pPr>
            <a:r>
              <a:rPr lang="nl-NL" dirty="0" smtClean="0"/>
              <a:t>Rood (zonde – Jezus als offer)</a:t>
            </a:r>
          </a:p>
          <a:p>
            <a:pPr marL="0" indent="0">
              <a:buNone/>
            </a:pPr>
            <a:r>
              <a:rPr lang="nl-NL" dirty="0" smtClean="0"/>
              <a:t>=</a:t>
            </a:r>
          </a:p>
          <a:p>
            <a:pPr marL="0" indent="0">
              <a:buNone/>
            </a:pPr>
            <a:r>
              <a:rPr lang="nl-NL" dirty="0" smtClean="0"/>
              <a:t>Wit (opgeheven =&gt; rein!)</a:t>
            </a:r>
          </a:p>
          <a:p>
            <a:endParaRPr lang="en-US" dirty="0"/>
          </a:p>
        </p:txBody>
      </p:sp>
      <p:sp>
        <p:nvSpPr>
          <p:cNvPr id="4" name="Slide Number Placeholder 3"/>
          <p:cNvSpPr>
            <a:spLocks noGrp="1"/>
          </p:cNvSpPr>
          <p:nvPr>
            <p:ph type="sldNum" sz="quarter" idx="12"/>
          </p:nvPr>
        </p:nvSpPr>
        <p:spPr/>
        <p:txBody>
          <a:bodyPr/>
          <a:lstStyle/>
          <a:p>
            <a:fld id="{4EF55460-62E7-4039-A20C-97F98A8F5B15}" type="slidenum">
              <a:rPr lang="nl-NL" smtClean="0"/>
              <a:t>63</a:t>
            </a:fld>
            <a:endParaRPr lang="nl-NL"/>
          </a:p>
        </p:txBody>
      </p:sp>
    </p:spTree>
    <p:extLst>
      <p:ext uri="{BB962C8B-B14F-4D97-AF65-F5344CB8AC3E}">
        <p14:creationId xmlns:p14="http://schemas.microsoft.com/office/powerpoint/2010/main" val="3747575709"/>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64</a:t>
            </a:fld>
            <a:endParaRPr lang="nl-NL"/>
          </a:p>
        </p:txBody>
      </p:sp>
      <p:sp>
        <p:nvSpPr>
          <p:cNvPr id="3" name="Rectangle 2"/>
          <p:cNvSpPr/>
          <p:nvPr/>
        </p:nvSpPr>
        <p:spPr>
          <a:xfrm>
            <a:off x="467544" y="481236"/>
            <a:ext cx="8219256" cy="4608512"/>
          </a:xfrm>
          <a:prstGeom prst="rect">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467544" y="5114429"/>
            <a:ext cx="1728192"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5" name="TextBox 4"/>
          <p:cNvSpPr txBox="1"/>
          <p:nvPr/>
        </p:nvSpPr>
        <p:spPr>
          <a:xfrm rot="16200000">
            <a:off x="-619272" y="4030534"/>
            <a:ext cx="1872208"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heerlijkheid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6" name="Flowchart: Connector 5"/>
          <p:cNvSpPr/>
          <p:nvPr/>
        </p:nvSpPr>
        <p:spPr>
          <a:xfrm>
            <a:off x="8388424" y="3433564"/>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Connector 6"/>
          <p:cNvSpPr/>
          <p:nvPr/>
        </p:nvSpPr>
        <p:spPr>
          <a:xfrm>
            <a:off x="611560" y="3432867"/>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a:stCxn id="7" idx="6"/>
          </p:cNvCxnSpPr>
          <p:nvPr/>
        </p:nvCxnSpPr>
        <p:spPr>
          <a:xfrm>
            <a:off x="755576" y="3504875"/>
            <a:ext cx="720080" cy="697"/>
          </a:xfrm>
          <a:prstGeom prst="line">
            <a:avLst/>
          </a:prstGeom>
          <a:ln w="158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475656" y="3504178"/>
            <a:ext cx="360040" cy="505450"/>
          </a:xfrm>
          <a:prstGeom prst="line">
            <a:avLst/>
          </a:prstGeom>
          <a:ln w="158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835696" y="4009628"/>
            <a:ext cx="792088" cy="1080120"/>
          </a:xfrm>
          <a:prstGeom prst="line">
            <a:avLst/>
          </a:prstGeom>
          <a:ln w="15875">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14" idx="3"/>
          </p:cNvCxnSpPr>
          <p:nvPr/>
        </p:nvCxnSpPr>
        <p:spPr>
          <a:xfrm flipH="1">
            <a:off x="2627784" y="676169"/>
            <a:ext cx="5872599" cy="4413088"/>
          </a:xfrm>
          <a:prstGeom prst="line">
            <a:avLst/>
          </a:prstGeom>
          <a:ln w="15875">
            <a:gradFill>
              <a:gsLst>
                <a:gs pos="4425">
                  <a:schemeClr val="tx2">
                    <a:lumMod val="50000"/>
                  </a:schemeClr>
                </a:gs>
                <a:gs pos="100000">
                  <a:srgbClr val="C000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prstDash val="dash"/>
          </a:ln>
        </p:spPr>
        <p:style>
          <a:lnRef idx="1">
            <a:schemeClr val="accent1"/>
          </a:lnRef>
          <a:fillRef idx="0">
            <a:schemeClr val="accent1"/>
          </a:fillRef>
          <a:effectRef idx="0">
            <a:schemeClr val="accent1"/>
          </a:effectRef>
          <a:fontRef idx="minor">
            <a:schemeClr val="tx1"/>
          </a:fontRef>
        </p:style>
      </p:cxnSp>
      <p:sp>
        <p:nvSpPr>
          <p:cNvPr id="14" name="Flowchart: Connector 13"/>
          <p:cNvSpPr/>
          <p:nvPr/>
        </p:nvSpPr>
        <p:spPr>
          <a:xfrm>
            <a:off x="8479292" y="553244"/>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54524014"/>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 en vanuit Gods oogpunt?</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4EF55460-62E7-4039-A20C-97F98A8F5B15}" type="slidenum">
              <a:rPr lang="nl-NL" smtClean="0"/>
              <a:t>65</a:t>
            </a:fld>
            <a:endParaRPr lang="nl-NL"/>
          </a:p>
        </p:txBody>
      </p:sp>
    </p:spTree>
    <p:extLst>
      <p:ext uri="{BB962C8B-B14F-4D97-AF65-F5344CB8AC3E}">
        <p14:creationId xmlns:p14="http://schemas.microsoft.com/office/powerpoint/2010/main" val="3922095288"/>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66</a:t>
            </a:fld>
            <a:endParaRPr lang="nl-NL"/>
          </a:p>
        </p:txBody>
      </p:sp>
      <p:sp>
        <p:nvSpPr>
          <p:cNvPr id="3" name="Rectangle 2"/>
          <p:cNvSpPr/>
          <p:nvPr/>
        </p:nvSpPr>
        <p:spPr>
          <a:xfrm>
            <a:off x="467544" y="481236"/>
            <a:ext cx="8219256" cy="4608512"/>
          </a:xfrm>
          <a:prstGeom prst="rect">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467544" y="5114429"/>
            <a:ext cx="1728192"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5" name="TextBox 4"/>
          <p:cNvSpPr txBox="1"/>
          <p:nvPr/>
        </p:nvSpPr>
        <p:spPr>
          <a:xfrm rot="16200000">
            <a:off x="-619272" y="4030534"/>
            <a:ext cx="1872208"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heerlijkheid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sp>
        <p:nvSpPr>
          <p:cNvPr id="7" name="Flowchart: Connector 6"/>
          <p:cNvSpPr/>
          <p:nvPr/>
        </p:nvSpPr>
        <p:spPr>
          <a:xfrm>
            <a:off x="611560" y="3432867"/>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a:stCxn id="7" idx="6"/>
          </p:cNvCxnSpPr>
          <p:nvPr/>
        </p:nvCxnSpPr>
        <p:spPr>
          <a:xfrm>
            <a:off x="755576" y="3504875"/>
            <a:ext cx="720080" cy="697"/>
          </a:xfrm>
          <a:prstGeom prst="line">
            <a:avLst/>
          </a:prstGeom>
          <a:ln w="158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475656" y="3504178"/>
            <a:ext cx="360040" cy="505450"/>
          </a:xfrm>
          <a:prstGeom prst="line">
            <a:avLst/>
          </a:prstGeom>
          <a:ln w="158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835696" y="4009628"/>
            <a:ext cx="792088" cy="1080120"/>
          </a:xfrm>
          <a:prstGeom prst="line">
            <a:avLst/>
          </a:prstGeom>
          <a:ln w="15875">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14" idx="3"/>
          </p:cNvCxnSpPr>
          <p:nvPr/>
        </p:nvCxnSpPr>
        <p:spPr>
          <a:xfrm flipH="1">
            <a:off x="2627784" y="676169"/>
            <a:ext cx="5872599" cy="4413088"/>
          </a:xfrm>
          <a:prstGeom prst="line">
            <a:avLst/>
          </a:prstGeom>
          <a:ln w="15875">
            <a:gradFill>
              <a:gsLst>
                <a:gs pos="4425">
                  <a:schemeClr val="tx2">
                    <a:lumMod val="50000"/>
                  </a:schemeClr>
                </a:gs>
                <a:gs pos="100000">
                  <a:srgbClr val="C000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prstDash val="dash"/>
          </a:ln>
        </p:spPr>
        <p:style>
          <a:lnRef idx="1">
            <a:schemeClr val="accent1"/>
          </a:lnRef>
          <a:fillRef idx="0">
            <a:schemeClr val="accent1"/>
          </a:fillRef>
          <a:effectRef idx="0">
            <a:schemeClr val="accent1"/>
          </a:effectRef>
          <a:fontRef idx="minor">
            <a:schemeClr val="tx1"/>
          </a:fontRef>
        </p:style>
      </p:cxnSp>
      <p:sp>
        <p:nvSpPr>
          <p:cNvPr id="14" name="Flowchart: Connector 13"/>
          <p:cNvSpPr/>
          <p:nvPr/>
        </p:nvSpPr>
        <p:spPr>
          <a:xfrm>
            <a:off x="8479292" y="553244"/>
            <a:ext cx="144016" cy="144016"/>
          </a:xfrm>
          <a:prstGeom prst="flowChartConnector">
            <a:avLst/>
          </a:pr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p:cNvCxnSpPr>
            <a:endCxn id="14" idx="3"/>
          </p:cNvCxnSpPr>
          <p:nvPr/>
        </p:nvCxnSpPr>
        <p:spPr>
          <a:xfrm flipV="1">
            <a:off x="753676" y="676169"/>
            <a:ext cx="7746707" cy="2823562"/>
          </a:xfrm>
          <a:prstGeom prst="line">
            <a:avLst/>
          </a:prstGeom>
          <a:ln w="158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ekstvak 4"/>
          <p:cNvSpPr txBox="1"/>
          <p:nvPr/>
        </p:nvSpPr>
        <p:spPr>
          <a:xfrm rot="20409197">
            <a:off x="1475656" y="2078714"/>
            <a:ext cx="3960440" cy="276999"/>
          </a:xfrm>
          <a:prstGeom prst="rect">
            <a:avLst/>
          </a:prstGeom>
          <a:solidFill>
            <a:schemeClr val="bg1"/>
          </a:solidFill>
          <a:ln>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p:spPr>
        <p:txBody>
          <a:bodyPr wrap="square" rtlCol="0">
            <a:spAutoFit/>
          </a:bodyPr>
          <a:lstStyle/>
          <a:p>
            <a:r>
              <a:rPr lang="nl-NL" sz="1200" dirty="0" smtClean="0">
                <a:solidFill>
                  <a:srgbClr val="002060"/>
                </a:solidFill>
                <a:latin typeface="Verdana" pitchFamily="34" charset="0"/>
                <a:ea typeface="Verdana" pitchFamily="34" charset="0"/>
                <a:cs typeface="Verdana" pitchFamily="34" charset="0"/>
              </a:rPr>
              <a:t>Vanuit GODS oogpunt!</a:t>
            </a:r>
          </a:p>
        </p:txBody>
      </p:sp>
    </p:spTree>
    <p:extLst>
      <p:ext uri="{BB962C8B-B14F-4D97-AF65-F5344CB8AC3E}">
        <p14:creationId xmlns:p14="http://schemas.microsoft.com/office/powerpoint/2010/main" val="2149360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67</a:t>
            </a:fld>
            <a:endParaRPr lang="nl-NL"/>
          </a:p>
        </p:txBody>
      </p:sp>
    </p:spTree>
    <p:extLst>
      <p:ext uri="{BB962C8B-B14F-4D97-AF65-F5344CB8AC3E}">
        <p14:creationId xmlns:p14="http://schemas.microsoft.com/office/powerpoint/2010/main" val="261941559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Resultaat van Gods Plan??</a:t>
            </a:r>
            <a:endParaRPr lang="en-US" dirty="0"/>
          </a:p>
        </p:txBody>
      </p:sp>
      <p:sp>
        <p:nvSpPr>
          <p:cNvPr id="3" name="Content Placeholder 2"/>
          <p:cNvSpPr>
            <a:spLocks noGrp="1"/>
          </p:cNvSpPr>
          <p:nvPr>
            <p:ph idx="1"/>
          </p:nvPr>
        </p:nvSpPr>
        <p:spPr/>
        <p:txBody>
          <a:bodyPr/>
          <a:lstStyle/>
          <a:p>
            <a:r>
              <a:rPr lang="nl-NL" dirty="0" smtClean="0"/>
              <a:t>Maakte Jezus </a:t>
            </a:r>
            <a:r>
              <a:rPr lang="nl-NL" i="1" dirty="0" smtClean="0"/>
              <a:t>precies</a:t>
            </a:r>
            <a:r>
              <a:rPr lang="nl-NL" dirty="0" smtClean="0"/>
              <a:t> goed wat Adam verpestte?</a:t>
            </a:r>
            <a:endParaRPr lang="en-US" dirty="0"/>
          </a:p>
        </p:txBody>
      </p:sp>
      <p:sp>
        <p:nvSpPr>
          <p:cNvPr id="4" name="Slide Number Placeholder 3"/>
          <p:cNvSpPr>
            <a:spLocks noGrp="1"/>
          </p:cNvSpPr>
          <p:nvPr>
            <p:ph type="sldNum" sz="quarter" idx="12"/>
          </p:nvPr>
        </p:nvSpPr>
        <p:spPr/>
        <p:txBody>
          <a:bodyPr/>
          <a:lstStyle/>
          <a:p>
            <a:fld id="{4EF55460-62E7-4039-A20C-97F98A8F5B15}" type="slidenum">
              <a:rPr lang="nl-NL" smtClean="0"/>
              <a:t>68</a:t>
            </a:fld>
            <a:endParaRPr lang="nl-NL"/>
          </a:p>
        </p:txBody>
      </p:sp>
    </p:spTree>
    <p:extLst>
      <p:ext uri="{BB962C8B-B14F-4D97-AF65-F5344CB8AC3E}">
        <p14:creationId xmlns:p14="http://schemas.microsoft.com/office/powerpoint/2010/main" val="1097798640"/>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Resultaat van Gods Plan??</a:t>
            </a:r>
            <a:endParaRPr lang="en-US" dirty="0"/>
          </a:p>
        </p:txBody>
      </p:sp>
      <p:sp>
        <p:nvSpPr>
          <p:cNvPr id="3" name="Content Placeholder 2"/>
          <p:cNvSpPr>
            <a:spLocks noGrp="1"/>
          </p:cNvSpPr>
          <p:nvPr>
            <p:ph idx="1"/>
          </p:nvPr>
        </p:nvSpPr>
        <p:spPr/>
        <p:txBody>
          <a:bodyPr/>
          <a:lstStyle/>
          <a:p>
            <a:r>
              <a:rPr lang="nl-NL" dirty="0" smtClean="0"/>
              <a:t>Maakte Jezus </a:t>
            </a:r>
            <a:r>
              <a:rPr lang="nl-NL" i="1" dirty="0" smtClean="0"/>
              <a:t>precies</a:t>
            </a:r>
            <a:r>
              <a:rPr lang="nl-NL" dirty="0" smtClean="0"/>
              <a:t> goed wat Adam verpestte?</a:t>
            </a:r>
            <a:endParaRPr lang="en-US" dirty="0"/>
          </a:p>
        </p:txBody>
      </p:sp>
      <p:sp>
        <p:nvSpPr>
          <p:cNvPr id="4" name="Slide Number Placeholder 3"/>
          <p:cNvSpPr>
            <a:spLocks noGrp="1"/>
          </p:cNvSpPr>
          <p:nvPr>
            <p:ph type="sldNum" sz="quarter" idx="12"/>
          </p:nvPr>
        </p:nvSpPr>
        <p:spPr/>
        <p:txBody>
          <a:bodyPr/>
          <a:lstStyle/>
          <a:p>
            <a:fld id="{4EF55460-62E7-4039-A20C-97F98A8F5B15}" type="slidenum">
              <a:rPr lang="nl-NL" smtClean="0"/>
              <a:t>69</a:t>
            </a:fld>
            <a:endParaRPr lang="nl-NL" dirty="0"/>
          </a:p>
        </p:txBody>
      </p:sp>
      <p:sp>
        <p:nvSpPr>
          <p:cNvPr id="5" name="TextBox 4"/>
          <p:cNvSpPr txBox="1"/>
          <p:nvPr/>
        </p:nvSpPr>
        <p:spPr>
          <a:xfrm>
            <a:off x="899592" y="2569468"/>
            <a:ext cx="4176464" cy="954107"/>
          </a:xfrm>
          <a:prstGeom prst="rect">
            <a:avLst/>
          </a:prstGeom>
          <a:solidFill>
            <a:schemeClr val="bg1"/>
          </a:solidFill>
          <a:ln>
            <a:solidFill>
              <a:srgbClr val="002060"/>
            </a:solidFill>
          </a:ln>
        </p:spPr>
        <p:txBody>
          <a:bodyPr wrap="square" rtlCol="0">
            <a:spAutoFit/>
          </a:bodyPr>
          <a:lstStyle/>
          <a:p>
            <a:r>
              <a:rPr lang="nl-NL" sz="1400" dirty="0" smtClean="0">
                <a:solidFill>
                  <a:srgbClr val="002060"/>
                </a:solidFill>
                <a:latin typeface="Verdana" pitchFamily="34" charset="0"/>
                <a:ea typeface="Verdana" pitchFamily="34" charset="0"/>
                <a:cs typeface="Verdana" pitchFamily="34" charset="0"/>
              </a:rPr>
              <a:t>1Korinthiërs 15:45 =&gt;</a:t>
            </a:r>
            <a:r>
              <a:rPr lang="nl-NL" sz="1400" dirty="0">
                <a:solidFill>
                  <a:srgbClr val="002060"/>
                </a:solidFill>
                <a:latin typeface="Verdana" pitchFamily="34" charset="0"/>
                <a:ea typeface="Verdana" pitchFamily="34" charset="0"/>
                <a:cs typeface="Verdana" pitchFamily="34" charset="0"/>
              </a:rPr>
              <a:t/>
            </a:r>
            <a:br>
              <a:rPr lang="nl-NL" sz="1400" dirty="0">
                <a:solidFill>
                  <a:srgbClr val="002060"/>
                </a:solidFill>
                <a:latin typeface="Verdana" pitchFamily="34" charset="0"/>
                <a:ea typeface="Verdana" pitchFamily="34" charset="0"/>
                <a:cs typeface="Verdana" pitchFamily="34" charset="0"/>
              </a:rPr>
            </a:br>
            <a:r>
              <a:rPr lang="nl-NL" sz="1400" dirty="0">
                <a:solidFill>
                  <a:srgbClr val="002060"/>
                </a:solidFill>
                <a:latin typeface="Verdana" pitchFamily="34" charset="0"/>
                <a:ea typeface="Verdana" pitchFamily="34" charset="0"/>
                <a:cs typeface="Verdana" pitchFamily="34" charset="0"/>
              </a:rPr>
              <a:t>En zo ook werd het geschreven: de eerste mens, Adam, </a:t>
            </a:r>
            <a:r>
              <a:rPr lang="nl-NL" sz="1400" dirty="0" smtClean="0">
                <a:solidFill>
                  <a:srgbClr val="002060"/>
                </a:solidFill>
                <a:latin typeface="Verdana" pitchFamily="34" charset="0"/>
                <a:ea typeface="Verdana" pitchFamily="34" charset="0"/>
                <a:cs typeface="Verdana" pitchFamily="34" charset="0"/>
              </a:rPr>
              <a:t>werd </a:t>
            </a:r>
            <a:r>
              <a:rPr lang="nl-NL" sz="1400" dirty="0">
                <a:solidFill>
                  <a:srgbClr val="002060"/>
                </a:solidFill>
                <a:latin typeface="Verdana" pitchFamily="34" charset="0"/>
                <a:ea typeface="Verdana" pitchFamily="34" charset="0"/>
                <a:cs typeface="Verdana" pitchFamily="34" charset="0"/>
              </a:rPr>
              <a:t>een levende ziel, de laatste Adam een </a:t>
            </a:r>
            <a:r>
              <a:rPr lang="nl-NL" sz="1400" i="1" dirty="0">
                <a:solidFill>
                  <a:srgbClr val="002060"/>
                </a:solidFill>
                <a:latin typeface="Verdana" pitchFamily="34" charset="0"/>
                <a:ea typeface="Verdana" pitchFamily="34" charset="0"/>
                <a:cs typeface="Verdana" pitchFamily="34" charset="0"/>
              </a:rPr>
              <a:t>levendmakende</a:t>
            </a:r>
            <a:r>
              <a:rPr lang="nl-NL" sz="1400" dirty="0">
                <a:solidFill>
                  <a:srgbClr val="002060"/>
                </a:solidFill>
                <a:latin typeface="Verdana" pitchFamily="34" charset="0"/>
                <a:ea typeface="Verdana" pitchFamily="34" charset="0"/>
                <a:cs typeface="Verdana" pitchFamily="34" charset="0"/>
              </a:rPr>
              <a:t> geest.</a:t>
            </a:r>
            <a:endParaRPr lang="en-US" sz="14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0601740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smtClean="0"/>
              <a:t>Laatste stappen tot het doel is bereikt</a:t>
            </a:r>
            <a:endParaRPr lang="en-US" dirty="0"/>
          </a:p>
        </p:txBody>
      </p:sp>
      <p:sp>
        <p:nvSpPr>
          <p:cNvPr id="3" name="Content Placeholder 2"/>
          <p:cNvSpPr>
            <a:spLocks noGrp="1"/>
          </p:cNvSpPr>
          <p:nvPr>
            <p:ph idx="1"/>
          </p:nvPr>
        </p:nvSpPr>
        <p:spPr/>
        <p:txBody>
          <a:bodyPr>
            <a:normAutofit/>
          </a:bodyPr>
          <a:lstStyle/>
          <a:p>
            <a:pPr marL="0" indent="0">
              <a:buNone/>
            </a:pPr>
            <a:r>
              <a:rPr lang="nl-NL" sz="2000" dirty="0"/>
              <a:t>Filippenzen 2 =&gt;</a:t>
            </a:r>
          </a:p>
          <a:p>
            <a:pPr marL="0" indent="0">
              <a:buNone/>
            </a:pPr>
            <a:r>
              <a:rPr lang="nl-NL" sz="2000" dirty="0" smtClean="0"/>
              <a:t>10 zodat </a:t>
            </a:r>
            <a:r>
              <a:rPr lang="nl-NL" sz="2000" dirty="0"/>
              <a:t>in de Naam </a:t>
            </a:r>
            <a:r>
              <a:rPr lang="nl-NL" sz="2000" dirty="0" smtClean="0"/>
              <a:t>van Jezus iedere </a:t>
            </a:r>
            <a:r>
              <a:rPr lang="nl-NL" sz="2000" dirty="0"/>
              <a:t>knie zou </a:t>
            </a:r>
            <a:r>
              <a:rPr lang="nl-NL" sz="2000" dirty="0" smtClean="0"/>
              <a:t>buigen, </a:t>
            </a:r>
            <a:r>
              <a:rPr lang="nl-NL" sz="2000" dirty="0"/>
              <a:t>van hemelingen en van </a:t>
            </a:r>
            <a:r>
              <a:rPr lang="nl-NL" sz="2000" dirty="0" err="1"/>
              <a:t>aardsen</a:t>
            </a:r>
            <a:r>
              <a:rPr lang="nl-NL" sz="2000" dirty="0"/>
              <a:t> en van onderaardsen, </a:t>
            </a:r>
            <a:br>
              <a:rPr lang="nl-NL" sz="2000" dirty="0"/>
            </a:br>
            <a:r>
              <a:rPr lang="nl-NL" sz="2000" dirty="0"/>
              <a:t>11 en iedere tong zou </a:t>
            </a:r>
            <a:r>
              <a:rPr lang="nl-NL" sz="2000" dirty="0" smtClean="0"/>
              <a:t>belijden</a:t>
            </a:r>
            <a:r>
              <a:rPr lang="nl-NL" sz="2000" dirty="0"/>
              <a:t> </a:t>
            </a:r>
            <a:r>
              <a:rPr lang="nl-NL" sz="2000" dirty="0" smtClean="0"/>
              <a:t>dat Jezus Christus </a:t>
            </a:r>
            <a:r>
              <a:rPr lang="nl-NL" sz="2000" i="1" dirty="0" smtClean="0"/>
              <a:t>Heer</a:t>
            </a:r>
            <a:r>
              <a:rPr lang="nl-NL" sz="2000" dirty="0"/>
              <a:t> is, tot heerlijkheid </a:t>
            </a:r>
            <a:r>
              <a:rPr lang="nl-NL" sz="2000" dirty="0" smtClean="0"/>
              <a:t>van God,</a:t>
            </a:r>
            <a:r>
              <a:rPr lang="nl-NL" sz="2000" dirty="0"/>
              <a:t> de Vader</a:t>
            </a:r>
            <a:r>
              <a:rPr lang="nl-NL" sz="2000" dirty="0" smtClean="0"/>
              <a:t>.</a:t>
            </a:r>
          </a:p>
          <a:p>
            <a:pPr marL="0" indent="0">
              <a:buNone/>
            </a:pPr>
            <a:endParaRPr lang="nl-NL" sz="2000" dirty="0"/>
          </a:p>
          <a:p>
            <a:pPr marL="0" indent="0">
              <a:buNone/>
            </a:pPr>
            <a:endParaRPr lang="nl-NL" sz="2000" dirty="0" smtClean="0"/>
          </a:p>
        </p:txBody>
      </p:sp>
      <p:sp>
        <p:nvSpPr>
          <p:cNvPr id="4" name="Slide Number Placeholder 3"/>
          <p:cNvSpPr>
            <a:spLocks noGrp="1"/>
          </p:cNvSpPr>
          <p:nvPr>
            <p:ph type="sldNum" sz="quarter" idx="12"/>
          </p:nvPr>
        </p:nvSpPr>
        <p:spPr/>
        <p:txBody>
          <a:bodyPr/>
          <a:lstStyle/>
          <a:p>
            <a:fld id="{4EF55460-62E7-4039-A20C-97F98A8F5B15}" type="slidenum">
              <a:rPr lang="nl-NL" smtClean="0"/>
              <a:t>7</a:t>
            </a:fld>
            <a:endParaRPr lang="nl-NL" dirty="0"/>
          </a:p>
        </p:txBody>
      </p:sp>
      <p:sp>
        <p:nvSpPr>
          <p:cNvPr id="5" name="Tekstvak 4"/>
          <p:cNvSpPr txBox="1"/>
          <p:nvPr/>
        </p:nvSpPr>
        <p:spPr>
          <a:xfrm>
            <a:off x="3923928" y="3080818"/>
            <a:ext cx="3960440" cy="276999"/>
          </a:xfrm>
          <a:prstGeom prst="rect">
            <a:avLst/>
          </a:prstGeom>
          <a:solidFill>
            <a:schemeClr val="bg1"/>
          </a:solidFill>
          <a:ln>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p:spPr>
        <p:txBody>
          <a:bodyPr wrap="square" rtlCol="0">
            <a:spAutoFit/>
          </a:bodyPr>
          <a:lstStyle/>
          <a:p>
            <a:r>
              <a:rPr lang="nl-NL" sz="1200" i="1" dirty="0" smtClean="0">
                <a:solidFill>
                  <a:srgbClr val="002060"/>
                </a:solidFill>
                <a:latin typeface="Verdana" pitchFamily="34" charset="0"/>
                <a:ea typeface="Verdana" pitchFamily="34" charset="0"/>
                <a:cs typeface="Verdana" pitchFamily="34" charset="0"/>
              </a:rPr>
              <a:t>Heer</a:t>
            </a:r>
            <a:r>
              <a:rPr lang="nl-NL" sz="1200" dirty="0" smtClean="0">
                <a:solidFill>
                  <a:srgbClr val="002060"/>
                </a:solidFill>
                <a:latin typeface="Verdana" pitchFamily="34" charset="0"/>
                <a:ea typeface="Verdana" pitchFamily="34" charset="0"/>
                <a:cs typeface="Verdana" pitchFamily="34" charset="0"/>
              </a:rPr>
              <a:t> &lt;= (Gr.) </a:t>
            </a:r>
            <a:r>
              <a:rPr lang="nl-NL" sz="1200" dirty="0" err="1" smtClean="0">
                <a:solidFill>
                  <a:srgbClr val="002060"/>
                </a:solidFill>
                <a:latin typeface="Verdana" pitchFamily="34" charset="0"/>
                <a:ea typeface="Verdana" pitchFamily="34" charset="0"/>
                <a:cs typeface="Verdana" pitchFamily="34" charset="0"/>
              </a:rPr>
              <a:t>Kurios</a:t>
            </a:r>
            <a:r>
              <a:rPr lang="nl-NL" sz="1200" dirty="0" smtClean="0">
                <a:solidFill>
                  <a:srgbClr val="002060"/>
                </a:solidFill>
                <a:latin typeface="Verdana" pitchFamily="34" charset="0"/>
                <a:ea typeface="Verdana" pitchFamily="34" charset="0"/>
                <a:cs typeface="Verdana" pitchFamily="34" charset="0"/>
              </a:rPr>
              <a:t> =&gt; Eigenaar</a:t>
            </a:r>
          </a:p>
        </p:txBody>
      </p:sp>
    </p:spTree>
    <p:extLst>
      <p:ext uri="{BB962C8B-B14F-4D97-AF65-F5344CB8AC3E}">
        <p14:creationId xmlns:p14="http://schemas.microsoft.com/office/powerpoint/2010/main" val="2377861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Resultaat van Gods Plan??</a:t>
            </a:r>
            <a:endParaRPr lang="en-US" dirty="0"/>
          </a:p>
        </p:txBody>
      </p:sp>
      <p:sp>
        <p:nvSpPr>
          <p:cNvPr id="3" name="Content Placeholder 2"/>
          <p:cNvSpPr>
            <a:spLocks noGrp="1"/>
          </p:cNvSpPr>
          <p:nvPr>
            <p:ph idx="1"/>
          </p:nvPr>
        </p:nvSpPr>
        <p:spPr/>
        <p:txBody>
          <a:bodyPr/>
          <a:lstStyle/>
          <a:p>
            <a:r>
              <a:rPr lang="nl-NL" dirty="0" smtClean="0"/>
              <a:t>Maakte Jezus </a:t>
            </a:r>
            <a:r>
              <a:rPr lang="nl-NL" i="1" dirty="0" smtClean="0"/>
              <a:t>precies</a:t>
            </a:r>
            <a:r>
              <a:rPr lang="nl-NL" dirty="0" smtClean="0"/>
              <a:t> goed wat Adam verpestte?</a:t>
            </a:r>
            <a:endParaRPr lang="en-US" dirty="0"/>
          </a:p>
        </p:txBody>
      </p:sp>
      <p:sp>
        <p:nvSpPr>
          <p:cNvPr id="4" name="Slide Number Placeholder 3"/>
          <p:cNvSpPr>
            <a:spLocks noGrp="1"/>
          </p:cNvSpPr>
          <p:nvPr>
            <p:ph type="sldNum" sz="quarter" idx="12"/>
          </p:nvPr>
        </p:nvSpPr>
        <p:spPr/>
        <p:txBody>
          <a:bodyPr/>
          <a:lstStyle/>
          <a:p>
            <a:fld id="{4EF55460-62E7-4039-A20C-97F98A8F5B15}" type="slidenum">
              <a:rPr lang="nl-NL" smtClean="0"/>
              <a:t>70</a:t>
            </a:fld>
            <a:endParaRPr lang="nl-NL" dirty="0"/>
          </a:p>
        </p:txBody>
      </p:sp>
      <p:sp>
        <p:nvSpPr>
          <p:cNvPr id="5" name="TextBox 4"/>
          <p:cNvSpPr txBox="1"/>
          <p:nvPr/>
        </p:nvSpPr>
        <p:spPr>
          <a:xfrm>
            <a:off x="899592" y="2569468"/>
            <a:ext cx="4176464" cy="954107"/>
          </a:xfrm>
          <a:prstGeom prst="rect">
            <a:avLst/>
          </a:prstGeom>
          <a:solidFill>
            <a:schemeClr val="bg1"/>
          </a:solidFill>
          <a:ln>
            <a:solidFill>
              <a:srgbClr val="002060"/>
            </a:solidFill>
          </a:ln>
        </p:spPr>
        <p:txBody>
          <a:bodyPr wrap="square" rtlCol="0">
            <a:spAutoFit/>
          </a:bodyPr>
          <a:lstStyle/>
          <a:p>
            <a:r>
              <a:rPr lang="nl-NL" sz="1400" dirty="0" smtClean="0">
                <a:solidFill>
                  <a:srgbClr val="002060"/>
                </a:solidFill>
                <a:latin typeface="Verdana" pitchFamily="34" charset="0"/>
                <a:ea typeface="Verdana" pitchFamily="34" charset="0"/>
                <a:cs typeface="Verdana" pitchFamily="34" charset="0"/>
              </a:rPr>
              <a:t>1Korinthiërs 15:45 =&gt;</a:t>
            </a:r>
            <a:r>
              <a:rPr lang="nl-NL" sz="1400" dirty="0">
                <a:solidFill>
                  <a:srgbClr val="002060"/>
                </a:solidFill>
                <a:latin typeface="Verdana" pitchFamily="34" charset="0"/>
                <a:ea typeface="Verdana" pitchFamily="34" charset="0"/>
                <a:cs typeface="Verdana" pitchFamily="34" charset="0"/>
              </a:rPr>
              <a:t/>
            </a:r>
            <a:br>
              <a:rPr lang="nl-NL" sz="1400" dirty="0">
                <a:solidFill>
                  <a:srgbClr val="002060"/>
                </a:solidFill>
                <a:latin typeface="Verdana" pitchFamily="34" charset="0"/>
                <a:ea typeface="Verdana" pitchFamily="34" charset="0"/>
                <a:cs typeface="Verdana" pitchFamily="34" charset="0"/>
              </a:rPr>
            </a:br>
            <a:r>
              <a:rPr lang="nl-NL" sz="1400" dirty="0">
                <a:solidFill>
                  <a:srgbClr val="002060"/>
                </a:solidFill>
                <a:latin typeface="Verdana" pitchFamily="34" charset="0"/>
                <a:ea typeface="Verdana" pitchFamily="34" charset="0"/>
                <a:cs typeface="Verdana" pitchFamily="34" charset="0"/>
              </a:rPr>
              <a:t>En zo ook werd het geschreven: de eerste mens, Adam, </a:t>
            </a:r>
            <a:r>
              <a:rPr lang="nl-NL" sz="1400" dirty="0" smtClean="0">
                <a:solidFill>
                  <a:srgbClr val="002060"/>
                </a:solidFill>
                <a:latin typeface="Verdana" pitchFamily="34" charset="0"/>
                <a:ea typeface="Verdana" pitchFamily="34" charset="0"/>
                <a:cs typeface="Verdana" pitchFamily="34" charset="0"/>
              </a:rPr>
              <a:t>werd </a:t>
            </a:r>
            <a:r>
              <a:rPr lang="nl-NL" sz="1400" dirty="0">
                <a:solidFill>
                  <a:srgbClr val="002060"/>
                </a:solidFill>
                <a:latin typeface="Verdana" pitchFamily="34" charset="0"/>
                <a:ea typeface="Verdana" pitchFamily="34" charset="0"/>
                <a:cs typeface="Verdana" pitchFamily="34" charset="0"/>
              </a:rPr>
              <a:t>een levende ziel, de laatste Adam een </a:t>
            </a:r>
            <a:r>
              <a:rPr lang="nl-NL" sz="1400" i="1" dirty="0">
                <a:solidFill>
                  <a:srgbClr val="002060"/>
                </a:solidFill>
                <a:latin typeface="Verdana" pitchFamily="34" charset="0"/>
                <a:ea typeface="Verdana" pitchFamily="34" charset="0"/>
                <a:cs typeface="Verdana" pitchFamily="34" charset="0"/>
              </a:rPr>
              <a:t>levendmakende</a:t>
            </a:r>
            <a:r>
              <a:rPr lang="nl-NL" sz="1400" dirty="0">
                <a:solidFill>
                  <a:srgbClr val="002060"/>
                </a:solidFill>
                <a:latin typeface="Verdana" pitchFamily="34" charset="0"/>
                <a:ea typeface="Verdana" pitchFamily="34" charset="0"/>
                <a:cs typeface="Verdana" pitchFamily="34" charset="0"/>
              </a:rPr>
              <a:t> geest.</a:t>
            </a:r>
            <a:endParaRPr lang="en-US" sz="1400" dirty="0" smtClean="0">
              <a:solidFill>
                <a:srgbClr val="002060"/>
              </a:solidFill>
              <a:latin typeface="Verdana" pitchFamily="34" charset="0"/>
              <a:ea typeface="Verdana" pitchFamily="34" charset="0"/>
              <a:cs typeface="Verdana" pitchFamily="34" charset="0"/>
            </a:endParaRPr>
          </a:p>
        </p:txBody>
      </p:sp>
      <p:sp>
        <p:nvSpPr>
          <p:cNvPr id="6" name="Tekstvak 4"/>
          <p:cNvSpPr txBox="1"/>
          <p:nvPr/>
        </p:nvSpPr>
        <p:spPr>
          <a:xfrm>
            <a:off x="1403648" y="3908456"/>
            <a:ext cx="3960440" cy="461665"/>
          </a:xfrm>
          <a:prstGeom prst="rect">
            <a:avLst/>
          </a:prstGeom>
          <a:solidFill>
            <a:schemeClr val="bg1"/>
          </a:solidFill>
          <a:ln>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p:spPr>
        <p:txBody>
          <a:bodyPr wrap="square" rtlCol="0">
            <a:spAutoFit/>
          </a:bodyPr>
          <a:lstStyle/>
          <a:p>
            <a:r>
              <a:rPr lang="nl-NL" sz="1200" i="1" dirty="0">
                <a:solidFill>
                  <a:srgbClr val="002060"/>
                </a:solidFill>
                <a:latin typeface="Verdana" pitchFamily="34" charset="0"/>
                <a:ea typeface="Verdana" pitchFamily="34" charset="0"/>
                <a:cs typeface="Verdana" pitchFamily="34" charset="0"/>
              </a:rPr>
              <a:t>levendmakende</a:t>
            </a:r>
            <a:r>
              <a:rPr lang="nl-NL" sz="1200" i="1" dirty="0" smtClean="0">
                <a:solidFill>
                  <a:srgbClr val="002060"/>
                </a:solidFill>
                <a:latin typeface="Verdana" pitchFamily="34" charset="0"/>
                <a:ea typeface="Verdana" pitchFamily="34" charset="0"/>
                <a:cs typeface="Verdana" pitchFamily="34" charset="0"/>
              </a:rPr>
              <a:t> </a:t>
            </a:r>
            <a:r>
              <a:rPr lang="nl-NL" sz="1200" dirty="0" smtClean="0">
                <a:solidFill>
                  <a:srgbClr val="002060"/>
                </a:solidFill>
                <a:latin typeface="Verdana" pitchFamily="34" charset="0"/>
                <a:ea typeface="Verdana" pitchFamily="34" charset="0"/>
                <a:cs typeface="Verdana" pitchFamily="34" charset="0"/>
              </a:rPr>
              <a:t>&lt;= (Gr.) </a:t>
            </a:r>
            <a:r>
              <a:rPr lang="nl-NL" sz="1200" dirty="0" err="1" smtClean="0">
                <a:solidFill>
                  <a:srgbClr val="002060"/>
                </a:solidFill>
                <a:latin typeface="Verdana" pitchFamily="34" charset="0"/>
                <a:ea typeface="Verdana" pitchFamily="34" charset="0"/>
                <a:cs typeface="Verdana" pitchFamily="34" charset="0"/>
              </a:rPr>
              <a:t>zOopoieO</a:t>
            </a:r>
            <a:r>
              <a:rPr lang="nl-NL" sz="1200" dirty="0" smtClean="0">
                <a:solidFill>
                  <a:srgbClr val="002060"/>
                </a:solidFill>
                <a:latin typeface="Verdana" pitchFamily="34" charset="0"/>
                <a:ea typeface="Verdana" pitchFamily="34" charset="0"/>
                <a:cs typeface="Verdana" pitchFamily="34" charset="0"/>
              </a:rPr>
              <a:t> =&gt;</a:t>
            </a:r>
            <a:br>
              <a:rPr lang="nl-NL" sz="1200" dirty="0" smtClean="0">
                <a:solidFill>
                  <a:srgbClr val="002060"/>
                </a:solidFill>
                <a:latin typeface="Verdana" pitchFamily="34" charset="0"/>
                <a:ea typeface="Verdana" pitchFamily="34" charset="0"/>
                <a:cs typeface="Verdana" pitchFamily="34" charset="0"/>
              </a:rPr>
            </a:br>
            <a:r>
              <a:rPr lang="nl-NL" sz="1200" dirty="0" smtClean="0">
                <a:solidFill>
                  <a:srgbClr val="002060"/>
                </a:solidFill>
                <a:latin typeface="Verdana" pitchFamily="34" charset="0"/>
                <a:ea typeface="Verdana" pitchFamily="34" charset="0"/>
                <a:cs typeface="Verdana" pitchFamily="34" charset="0"/>
              </a:rPr>
              <a:t>écht LEVEN, buiten bereik van de dood!</a:t>
            </a:r>
          </a:p>
        </p:txBody>
      </p:sp>
    </p:spTree>
    <p:extLst>
      <p:ext uri="{BB962C8B-B14F-4D97-AF65-F5344CB8AC3E}">
        <p14:creationId xmlns:p14="http://schemas.microsoft.com/office/powerpoint/2010/main" val="2261863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Resultaat van Gods Plan</a:t>
            </a:r>
            <a:endParaRPr lang="en-US" dirty="0"/>
          </a:p>
        </p:txBody>
      </p:sp>
      <p:sp>
        <p:nvSpPr>
          <p:cNvPr id="4" name="Slide Number Placeholder 3"/>
          <p:cNvSpPr>
            <a:spLocks noGrp="1"/>
          </p:cNvSpPr>
          <p:nvPr>
            <p:ph type="sldNum" sz="quarter" idx="12"/>
          </p:nvPr>
        </p:nvSpPr>
        <p:spPr/>
        <p:txBody>
          <a:bodyPr/>
          <a:lstStyle/>
          <a:p>
            <a:fld id="{4EF55460-62E7-4039-A20C-97F98A8F5B15}" type="slidenum">
              <a:rPr lang="nl-NL" smtClean="0"/>
              <a:t>71</a:t>
            </a:fld>
            <a:endParaRPr lang="nl-NL"/>
          </a:p>
        </p:txBody>
      </p:sp>
      <p:graphicFrame>
        <p:nvGraphicFramePr>
          <p:cNvPr id="5" name="Table 4"/>
          <p:cNvGraphicFramePr>
            <a:graphicFrameLocks noGrp="1"/>
          </p:cNvGraphicFramePr>
          <p:nvPr/>
        </p:nvGraphicFramePr>
        <p:xfrm>
          <a:off x="1979712" y="1633364"/>
          <a:ext cx="2590800" cy="1114425"/>
        </p:xfrm>
        <a:graphic>
          <a:graphicData uri="http://schemas.openxmlformats.org/drawingml/2006/table">
            <a:tbl>
              <a:tblPr>
                <a:tableStyleId>{5C22544A-7EE6-4342-B048-85BDC9FD1C3A}</a:tableStyleId>
              </a:tblPr>
              <a:tblGrid>
                <a:gridCol w="1740941"/>
                <a:gridCol w="849859"/>
              </a:tblGrid>
              <a:tr h="238125">
                <a:tc gridSpan="2">
                  <a:txBody>
                    <a:bodyPr/>
                    <a:lstStyle/>
                    <a:p>
                      <a:pPr algn="ctr" fontAlgn="ctr"/>
                      <a:r>
                        <a:rPr lang="nl-NL" sz="1100" u="none" strike="noStrike" dirty="0">
                          <a:effectLst/>
                        </a:rPr>
                        <a:t>Oorzaak </a:t>
                      </a:r>
                      <a:endParaRPr lang="en-US" sz="1100" b="1" i="0" u="none" strike="noStrike" dirty="0">
                        <a:solidFill>
                          <a:srgbClr val="000000"/>
                        </a:solidFill>
                        <a:effectLst/>
                        <a:latin typeface="Corbel" panose="020B0503020204020204" pitchFamily="34" charset="0"/>
                      </a:endParaRPr>
                    </a:p>
                  </a:txBody>
                  <a:tcPr marL="9525" marR="9525" marT="9525" marB="0" anchor="ctr"/>
                </a:tc>
                <a:tc hMerge="1">
                  <a:txBody>
                    <a:bodyPr/>
                    <a:lstStyle/>
                    <a:p>
                      <a:endParaRPr lang="en-US"/>
                    </a:p>
                  </a:txBody>
                  <a:tcPr/>
                </a:tc>
              </a:tr>
              <a:tr h="238125">
                <a:tc>
                  <a:txBody>
                    <a:bodyPr/>
                    <a:lstStyle/>
                    <a:p>
                      <a:pPr algn="l" fontAlgn="ctr"/>
                      <a:r>
                        <a:rPr lang="nl-NL" sz="1100" u="none" strike="noStrike">
                          <a:effectLst/>
                        </a:rPr>
                        <a:t>Omschrijving</a:t>
                      </a:r>
                      <a:endParaRPr lang="en-US" sz="1100" b="1" i="0" u="none" strike="noStrike">
                        <a:solidFill>
                          <a:srgbClr val="000000"/>
                        </a:solidFill>
                        <a:effectLst/>
                        <a:latin typeface="Corbel" panose="020B0503020204020204" pitchFamily="34" charset="0"/>
                      </a:endParaRPr>
                    </a:p>
                  </a:txBody>
                  <a:tcPr marL="9525" marR="9525" marT="9525" marB="0" anchor="ctr"/>
                </a:tc>
                <a:tc>
                  <a:txBody>
                    <a:bodyPr/>
                    <a:lstStyle/>
                    <a:p>
                      <a:pPr algn="ctr" fontAlgn="ctr"/>
                      <a:r>
                        <a:rPr lang="nl-NL" sz="1100" u="none" strike="noStrike">
                          <a:effectLst/>
                        </a:rPr>
                        <a:t>Getal</a:t>
                      </a:r>
                      <a:endParaRPr lang="en-US" sz="1100" b="1" i="0" u="none" strike="noStrike">
                        <a:solidFill>
                          <a:srgbClr val="000000"/>
                        </a:solidFill>
                        <a:effectLst/>
                        <a:latin typeface="Corbel" panose="020B0503020204020204" pitchFamily="34" charset="0"/>
                      </a:endParaRPr>
                    </a:p>
                  </a:txBody>
                  <a:tcPr marL="9525" marR="9525" marT="9525" marB="0" anchor="ctr"/>
                </a:tc>
              </a:tr>
              <a:tr h="638175">
                <a:tc>
                  <a:txBody>
                    <a:bodyPr/>
                    <a:lstStyle/>
                    <a:p>
                      <a:pPr algn="l" fontAlgn="ctr"/>
                      <a:r>
                        <a:rPr lang="nl-NL" sz="1100" u="none" strike="noStrike">
                          <a:effectLst/>
                        </a:rPr>
                        <a:t>Genot van de mens door één hap van de vrucht</a:t>
                      </a:r>
                      <a:endParaRPr lang="en-US" sz="1100" b="0" i="0" u="none" strike="noStrike">
                        <a:solidFill>
                          <a:srgbClr val="000000"/>
                        </a:solidFill>
                        <a:effectLst/>
                        <a:latin typeface="Corbel" panose="020B0503020204020204" pitchFamily="34" charset="0"/>
                      </a:endParaRPr>
                    </a:p>
                  </a:txBody>
                  <a:tcPr marL="9525" marR="9525" marT="9525" marB="0" anchor="ctr"/>
                </a:tc>
                <a:tc>
                  <a:txBody>
                    <a:bodyPr/>
                    <a:lstStyle/>
                    <a:p>
                      <a:pPr algn="ctr" fontAlgn="ctr"/>
                      <a:r>
                        <a:rPr lang="nl-NL" sz="1100" u="none" strike="noStrike" dirty="0">
                          <a:effectLst/>
                        </a:rPr>
                        <a:t>+</a:t>
                      </a:r>
                      <a:br>
                        <a:rPr lang="nl-NL" sz="1100" u="none" strike="noStrike" dirty="0">
                          <a:effectLst/>
                        </a:rPr>
                      </a:br>
                      <a:r>
                        <a:rPr lang="nl-NL" sz="1100" u="none" strike="noStrike" dirty="0">
                          <a:effectLst/>
                        </a:rPr>
                        <a:t>1</a:t>
                      </a:r>
                      <a:endParaRPr lang="en-US" sz="1100" b="0" i="0" u="none" strike="noStrike" dirty="0">
                        <a:solidFill>
                          <a:srgbClr val="000000"/>
                        </a:solidFill>
                        <a:effectLst/>
                        <a:latin typeface="Corbel" panose="020B0503020204020204" pitchFamily="34" charset="0"/>
                      </a:endParaRPr>
                    </a:p>
                  </a:txBody>
                  <a:tcPr marL="9525" marR="9525" marT="9525" marB="0" anchor="ctr"/>
                </a:tc>
              </a:tr>
            </a:tbl>
          </a:graphicData>
        </a:graphic>
      </p:graphicFrame>
    </p:spTree>
    <p:extLst>
      <p:ext uri="{BB962C8B-B14F-4D97-AF65-F5344CB8AC3E}">
        <p14:creationId xmlns:p14="http://schemas.microsoft.com/office/powerpoint/2010/main" val="22597454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Resultaat van Gods Plan</a:t>
            </a:r>
            <a:endParaRPr lang="en-US" dirty="0"/>
          </a:p>
        </p:txBody>
      </p:sp>
      <p:sp>
        <p:nvSpPr>
          <p:cNvPr id="4" name="Slide Number Placeholder 3"/>
          <p:cNvSpPr>
            <a:spLocks noGrp="1"/>
          </p:cNvSpPr>
          <p:nvPr>
            <p:ph type="sldNum" sz="quarter" idx="12"/>
          </p:nvPr>
        </p:nvSpPr>
        <p:spPr/>
        <p:txBody>
          <a:bodyPr/>
          <a:lstStyle/>
          <a:p>
            <a:fld id="{4EF55460-62E7-4039-A20C-97F98A8F5B15}" type="slidenum">
              <a:rPr lang="nl-NL" smtClean="0"/>
              <a:t>72</a:t>
            </a:fld>
            <a:endParaRPr lang="nl-NL"/>
          </a:p>
        </p:txBody>
      </p:sp>
      <p:graphicFrame>
        <p:nvGraphicFramePr>
          <p:cNvPr id="5" name="Table 4"/>
          <p:cNvGraphicFramePr>
            <a:graphicFrameLocks noGrp="1"/>
          </p:cNvGraphicFramePr>
          <p:nvPr>
            <p:extLst>
              <p:ext uri="{D42A27DB-BD31-4B8C-83A1-F6EECF244321}">
                <p14:modId xmlns:p14="http://schemas.microsoft.com/office/powerpoint/2010/main" val="1552013209"/>
              </p:ext>
            </p:extLst>
          </p:nvPr>
        </p:nvGraphicFramePr>
        <p:xfrm>
          <a:off x="1979712" y="1633364"/>
          <a:ext cx="2590800" cy="1114425"/>
        </p:xfrm>
        <a:graphic>
          <a:graphicData uri="http://schemas.openxmlformats.org/drawingml/2006/table">
            <a:tbl>
              <a:tblPr>
                <a:tableStyleId>{5C22544A-7EE6-4342-B048-85BDC9FD1C3A}</a:tableStyleId>
              </a:tblPr>
              <a:tblGrid>
                <a:gridCol w="1740941"/>
                <a:gridCol w="849859"/>
              </a:tblGrid>
              <a:tr h="238125">
                <a:tc gridSpan="2">
                  <a:txBody>
                    <a:bodyPr/>
                    <a:lstStyle/>
                    <a:p>
                      <a:pPr algn="ctr" fontAlgn="ctr"/>
                      <a:r>
                        <a:rPr lang="nl-NL" sz="1100" u="none" strike="noStrike" dirty="0">
                          <a:effectLst/>
                        </a:rPr>
                        <a:t>Oorzaak </a:t>
                      </a:r>
                      <a:endParaRPr lang="en-US" sz="1100" b="1" i="0" u="none" strike="noStrike" dirty="0">
                        <a:solidFill>
                          <a:srgbClr val="000000"/>
                        </a:solidFill>
                        <a:effectLst/>
                        <a:latin typeface="Corbel" panose="020B0503020204020204" pitchFamily="34" charset="0"/>
                      </a:endParaRPr>
                    </a:p>
                  </a:txBody>
                  <a:tcPr marL="9525" marR="9525" marT="9525" marB="0" anchor="ctr"/>
                </a:tc>
                <a:tc hMerge="1">
                  <a:txBody>
                    <a:bodyPr/>
                    <a:lstStyle/>
                    <a:p>
                      <a:endParaRPr lang="en-US"/>
                    </a:p>
                  </a:txBody>
                  <a:tcPr/>
                </a:tc>
              </a:tr>
              <a:tr h="238125">
                <a:tc>
                  <a:txBody>
                    <a:bodyPr/>
                    <a:lstStyle/>
                    <a:p>
                      <a:pPr algn="l" fontAlgn="ctr"/>
                      <a:r>
                        <a:rPr lang="nl-NL" sz="1100" u="none" strike="noStrike">
                          <a:effectLst/>
                        </a:rPr>
                        <a:t>Omschrijving</a:t>
                      </a:r>
                      <a:endParaRPr lang="en-US" sz="1100" b="1" i="0" u="none" strike="noStrike">
                        <a:solidFill>
                          <a:srgbClr val="000000"/>
                        </a:solidFill>
                        <a:effectLst/>
                        <a:latin typeface="Corbel" panose="020B0503020204020204" pitchFamily="34" charset="0"/>
                      </a:endParaRPr>
                    </a:p>
                  </a:txBody>
                  <a:tcPr marL="9525" marR="9525" marT="9525" marB="0" anchor="ctr"/>
                </a:tc>
                <a:tc>
                  <a:txBody>
                    <a:bodyPr/>
                    <a:lstStyle/>
                    <a:p>
                      <a:pPr algn="ctr" fontAlgn="ctr"/>
                      <a:r>
                        <a:rPr lang="nl-NL" sz="1100" u="none" strike="noStrike">
                          <a:effectLst/>
                        </a:rPr>
                        <a:t>Getal</a:t>
                      </a:r>
                      <a:endParaRPr lang="en-US" sz="1100" b="1" i="0" u="none" strike="noStrike">
                        <a:solidFill>
                          <a:srgbClr val="000000"/>
                        </a:solidFill>
                        <a:effectLst/>
                        <a:latin typeface="Corbel" panose="020B0503020204020204" pitchFamily="34" charset="0"/>
                      </a:endParaRPr>
                    </a:p>
                  </a:txBody>
                  <a:tcPr marL="9525" marR="9525" marT="9525" marB="0" anchor="ctr"/>
                </a:tc>
              </a:tr>
              <a:tr h="638175">
                <a:tc>
                  <a:txBody>
                    <a:bodyPr/>
                    <a:lstStyle/>
                    <a:p>
                      <a:pPr algn="l" fontAlgn="ctr"/>
                      <a:r>
                        <a:rPr lang="nl-NL" sz="1100" u="none" strike="noStrike">
                          <a:effectLst/>
                        </a:rPr>
                        <a:t>Genot van de mens door één hap van de vrucht</a:t>
                      </a:r>
                      <a:endParaRPr lang="en-US" sz="1100" b="0" i="0" u="none" strike="noStrike">
                        <a:solidFill>
                          <a:srgbClr val="000000"/>
                        </a:solidFill>
                        <a:effectLst/>
                        <a:latin typeface="Corbel" panose="020B0503020204020204" pitchFamily="34" charset="0"/>
                      </a:endParaRPr>
                    </a:p>
                  </a:txBody>
                  <a:tcPr marL="9525" marR="9525" marT="9525" marB="0" anchor="ctr"/>
                </a:tc>
                <a:tc>
                  <a:txBody>
                    <a:bodyPr/>
                    <a:lstStyle/>
                    <a:p>
                      <a:pPr algn="ctr" fontAlgn="ctr"/>
                      <a:r>
                        <a:rPr lang="nl-NL" sz="1100" u="none" strike="noStrike" dirty="0">
                          <a:effectLst/>
                        </a:rPr>
                        <a:t>+</a:t>
                      </a:r>
                      <a:br>
                        <a:rPr lang="nl-NL" sz="1100" u="none" strike="noStrike" dirty="0">
                          <a:effectLst/>
                        </a:rPr>
                      </a:br>
                      <a:r>
                        <a:rPr lang="nl-NL" sz="1100" u="none" strike="noStrike" dirty="0">
                          <a:effectLst/>
                        </a:rPr>
                        <a:t>1</a:t>
                      </a:r>
                      <a:endParaRPr lang="en-US" sz="1100" b="0" i="0" u="none" strike="noStrike" dirty="0">
                        <a:solidFill>
                          <a:srgbClr val="000000"/>
                        </a:solidFill>
                        <a:effectLst/>
                        <a:latin typeface="Corbel" panose="020B0503020204020204" pitchFamily="34" charset="0"/>
                      </a:endParaRPr>
                    </a:p>
                  </a:txBody>
                  <a:tcPr marL="9525" marR="9525" marT="9525" marB="0" anchor="ct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503715848"/>
              </p:ext>
            </p:extLst>
          </p:nvPr>
        </p:nvGraphicFramePr>
        <p:xfrm>
          <a:off x="4572000" y="1633364"/>
          <a:ext cx="2590800" cy="1114425"/>
        </p:xfrm>
        <a:graphic>
          <a:graphicData uri="http://schemas.openxmlformats.org/drawingml/2006/table">
            <a:tbl>
              <a:tblPr>
                <a:tableStyleId>{5C22544A-7EE6-4342-B048-85BDC9FD1C3A}</a:tableStyleId>
              </a:tblPr>
              <a:tblGrid>
                <a:gridCol w="1740941"/>
                <a:gridCol w="849859"/>
              </a:tblGrid>
              <a:tr h="238125">
                <a:tc gridSpan="2">
                  <a:txBody>
                    <a:bodyPr/>
                    <a:lstStyle/>
                    <a:p>
                      <a:pPr algn="ctr" fontAlgn="ctr"/>
                      <a:r>
                        <a:rPr lang="nl-NL" sz="1100" u="none" strike="noStrike" dirty="0">
                          <a:effectLst/>
                        </a:rPr>
                        <a:t>Gevolg</a:t>
                      </a:r>
                      <a:endParaRPr lang="nl-NL" sz="1100" b="1" i="0" u="none" strike="noStrike" dirty="0">
                        <a:solidFill>
                          <a:srgbClr val="000000"/>
                        </a:solidFill>
                        <a:effectLst/>
                        <a:latin typeface="Corbel" panose="020B0503020204020204" pitchFamily="34" charset="0"/>
                      </a:endParaRPr>
                    </a:p>
                  </a:txBody>
                  <a:tcPr marL="9525" marR="9525" marT="9525" marB="0" anchor="ctr"/>
                </a:tc>
                <a:tc hMerge="1">
                  <a:txBody>
                    <a:bodyPr/>
                    <a:lstStyle/>
                    <a:p>
                      <a:endParaRPr lang="en-US"/>
                    </a:p>
                  </a:txBody>
                  <a:tcPr/>
                </a:tc>
              </a:tr>
              <a:tr h="238125">
                <a:tc>
                  <a:txBody>
                    <a:bodyPr/>
                    <a:lstStyle/>
                    <a:p>
                      <a:pPr algn="l" fontAlgn="ctr"/>
                      <a:r>
                        <a:rPr lang="nl-NL" sz="1100" u="none" strike="noStrike">
                          <a:effectLst/>
                        </a:rPr>
                        <a:t>Omschrijving</a:t>
                      </a:r>
                      <a:endParaRPr lang="nl-NL" sz="1100" b="1" i="0" u="none" strike="noStrike">
                        <a:solidFill>
                          <a:srgbClr val="000000"/>
                        </a:solidFill>
                        <a:effectLst/>
                        <a:latin typeface="Corbel" panose="020B0503020204020204" pitchFamily="34" charset="0"/>
                      </a:endParaRPr>
                    </a:p>
                  </a:txBody>
                  <a:tcPr marL="9525" marR="9525" marT="9525" marB="0" anchor="ctr"/>
                </a:tc>
                <a:tc>
                  <a:txBody>
                    <a:bodyPr/>
                    <a:lstStyle/>
                    <a:p>
                      <a:pPr algn="ctr" fontAlgn="ctr"/>
                      <a:r>
                        <a:rPr lang="nl-NL" sz="1100" u="none" strike="noStrike">
                          <a:effectLst/>
                        </a:rPr>
                        <a:t>Getal</a:t>
                      </a:r>
                      <a:endParaRPr lang="nl-NL" sz="1100" b="1" i="0" u="none" strike="noStrike">
                        <a:solidFill>
                          <a:srgbClr val="000000"/>
                        </a:solidFill>
                        <a:effectLst/>
                        <a:latin typeface="Corbel" panose="020B0503020204020204" pitchFamily="34" charset="0"/>
                      </a:endParaRPr>
                    </a:p>
                  </a:txBody>
                  <a:tcPr marL="9525" marR="9525" marT="9525" marB="0" anchor="ctr"/>
                </a:tc>
              </a:tr>
              <a:tr h="638175">
                <a:tc>
                  <a:txBody>
                    <a:bodyPr/>
                    <a:lstStyle/>
                    <a:p>
                      <a:pPr algn="l" fontAlgn="ctr"/>
                      <a:r>
                        <a:rPr lang="nl-NL" sz="1100" u="none" strike="noStrike">
                          <a:effectLst/>
                        </a:rPr>
                        <a:t>Wereldwijde eeuwenlange ellende en kwaad voor de hele mensheid</a:t>
                      </a:r>
                      <a:endParaRPr lang="nl-NL" sz="1100" b="0" i="0" u="none" strike="noStrike">
                        <a:solidFill>
                          <a:srgbClr val="000000"/>
                        </a:solidFill>
                        <a:effectLst/>
                        <a:latin typeface="Corbel" panose="020B0503020204020204" pitchFamily="34" charset="0"/>
                      </a:endParaRPr>
                    </a:p>
                  </a:txBody>
                  <a:tcPr marL="9525" marR="9525" marT="9525" marB="0" anchor="ctr"/>
                </a:tc>
                <a:tc>
                  <a:txBody>
                    <a:bodyPr/>
                    <a:lstStyle/>
                    <a:p>
                      <a:pPr algn="ctr" fontAlgn="ctr"/>
                      <a:r>
                        <a:rPr lang="nl-NL" sz="1100" u="none" strike="noStrike" dirty="0">
                          <a:effectLst/>
                        </a:rPr>
                        <a:t>-/-</a:t>
                      </a:r>
                      <a:br>
                        <a:rPr lang="nl-NL" sz="1100" u="none" strike="noStrike" dirty="0">
                          <a:effectLst/>
                        </a:rPr>
                      </a:br>
                      <a:r>
                        <a:rPr lang="nl-NL" sz="1100" u="none" strike="noStrike" dirty="0">
                          <a:effectLst/>
                        </a:rPr>
                        <a:t>1 miljard</a:t>
                      </a:r>
                      <a:endParaRPr lang="nl-NL" sz="1100" b="0" i="0" u="none" strike="noStrike" dirty="0">
                        <a:solidFill>
                          <a:srgbClr val="000000"/>
                        </a:solidFill>
                        <a:effectLst/>
                        <a:latin typeface="Corbel" panose="020B0503020204020204" pitchFamily="34" charset="0"/>
                      </a:endParaRPr>
                    </a:p>
                  </a:txBody>
                  <a:tcPr marL="9525" marR="9525" marT="9525" marB="0" anchor="ctr"/>
                </a:tc>
              </a:tr>
            </a:tbl>
          </a:graphicData>
        </a:graphic>
      </p:graphicFrame>
    </p:spTree>
    <p:extLst>
      <p:ext uri="{BB962C8B-B14F-4D97-AF65-F5344CB8AC3E}">
        <p14:creationId xmlns:p14="http://schemas.microsoft.com/office/powerpoint/2010/main" val="3005149999"/>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Resultaat van Gods </a:t>
            </a:r>
            <a:r>
              <a:rPr lang="nl-NL" dirty="0" smtClean="0"/>
              <a:t>Plan…</a:t>
            </a:r>
            <a:endParaRPr lang="en-US" dirty="0"/>
          </a:p>
        </p:txBody>
      </p:sp>
      <p:sp>
        <p:nvSpPr>
          <p:cNvPr id="4" name="Slide Number Placeholder 3"/>
          <p:cNvSpPr>
            <a:spLocks noGrp="1"/>
          </p:cNvSpPr>
          <p:nvPr>
            <p:ph type="sldNum" sz="quarter" idx="12"/>
          </p:nvPr>
        </p:nvSpPr>
        <p:spPr/>
        <p:txBody>
          <a:bodyPr/>
          <a:lstStyle/>
          <a:p>
            <a:fld id="{4EF55460-62E7-4039-A20C-97F98A8F5B15}" type="slidenum">
              <a:rPr lang="nl-NL" smtClean="0"/>
              <a:t>73</a:t>
            </a:fld>
            <a:endParaRPr lang="nl-NL"/>
          </a:p>
        </p:txBody>
      </p:sp>
      <p:graphicFrame>
        <p:nvGraphicFramePr>
          <p:cNvPr id="6" name="Table 5"/>
          <p:cNvGraphicFramePr>
            <a:graphicFrameLocks noGrp="1"/>
          </p:cNvGraphicFramePr>
          <p:nvPr/>
        </p:nvGraphicFramePr>
        <p:xfrm>
          <a:off x="4572000" y="1633364"/>
          <a:ext cx="2590800" cy="1114425"/>
        </p:xfrm>
        <a:graphic>
          <a:graphicData uri="http://schemas.openxmlformats.org/drawingml/2006/table">
            <a:tbl>
              <a:tblPr>
                <a:tableStyleId>{5C22544A-7EE6-4342-B048-85BDC9FD1C3A}</a:tableStyleId>
              </a:tblPr>
              <a:tblGrid>
                <a:gridCol w="1740941"/>
                <a:gridCol w="849859"/>
              </a:tblGrid>
              <a:tr h="238125">
                <a:tc gridSpan="2">
                  <a:txBody>
                    <a:bodyPr/>
                    <a:lstStyle/>
                    <a:p>
                      <a:pPr algn="ctr" fontAlgn="ctr"/>
                      <a:r>
                        <a:rPr lang="nl-NL" sz="1100" u="none" strike="noStrike" dirty="0">
                          <a:effectLst/>
                        </a:rPr>
                        <a:t>Gevolg</a:t>
                      </a:r>
                      <a:endParaRPr lang="nl-NL" sz="1100" b="1" i="0" u="none" strike="noStrike" dirty="0">
                        <a:solidFill>
                          <a:srgbClr val="000000"/>
                        </a:solidFill>
                        <a:effectLst/>
                        <a:latin typeface="Corbel" panose="020B0503020204020204" pitchFamily="34" charset="0"/>
                      </a:endParaRPr>
                    </a:p>
                  </a:txBody>
                  <a:tcPr marL="9525" marR="9525" marT="9525" marB="0" anchor="ctr"/>
                </a:tc>
                <a:tc hMerge="1">
                  <a:txBody>
                    <a:bodyPr/>
                    <a:lstStyle/>
                    <a:p>
                      <a:endParaRPr lang="en-US"/>
                    </a:p>
                  </a:txBody>
                  <a:tcPr/>
                </a:tc>
              </a:tr>
              <a:tr h="238125">
                <a:tc>
                  <a:txBody>
                    <a:bodyPr/>
                    <a:lstStyle/>
                    <a:p>
                      <a:pPr algn="l" fontAlgn="ctr"/>
                      <a:r>
                        <a:rPr lang="nl-NL" sz="1100" u="none" strike="noStrike">
                          <a:effectLst/>
                        </a:rPr>
                        <a:t>Omschrijving</a:t>
                      </a:r>
                      <a:endParaRPr lang="nl-NL" sz="1100" b="1" i="0" u="none" strike="noStrike">
                        <a:solidFill>
                          <a:srgbClr val="000000"/>
                        </a:solidFill>
                        <a:effectLst/>
                        <a:latin typeface="Corbel" panose="020B0503020204020204" pitchFamily="34" charset="0"/>
                      </a:endParaRPr>
                    </a:p>
                  </a:txBody>
                  <a:tcPr marL="9525" marR="9525" marT="9525" marB="0" anchor="ctr"/>
                </a:tc>
                <a:tc>
                  <a:txBody>
                    <a:bodyPr/>
                    <a:lstStyle/>
                    <a:p>
                      <a:pPr algn="ctr" fontAlgn="ctr"/>
                      <a:r>
                        <a:rPr lang="nl-NL" sz="1100" u="none" strike="noStrike">
                          <a:effectLst/>
                        </a:rPr>
                        <a:t>Getal</a:t>
                      </a:r>
                      <a:endParaRPr lang="nl-NL" sz="1100" b="1" i="0" u="none" strike="noStrike">
                        <a:solidFill>
                          <a:srgbClr val="000000"/>
                        </a:solidFill>
                        <a:effectLst/>
                        <a:latin typeface="Corbel" panose="020B0503020204020204" pitchFamily="34" charset="0"/>
                      </a:endParaRPr>
                    </a:p>
                  </a:txBody>
                  <a:tcPr marL="9525" marR="9525" marT="9525" marB="0" anchor="ctr"/>
                </a:tc>
              </a:tr>
              <a:tr h="638175">
                <a:tc>
                  <a:txBody>
                    <a:bodyPr/>
                    <a:lstStyle/>
                    <a:p>
                      <a:pPr algn="l" fontAlgn="ctr"/>
                      <a:r>
                        <a:rPr lang="nl-NL" sz="1100" u="none" strike="noStrike">
                          <a:effectLst/>
                        </a:rPr>
                        <a:t>Wereldwijde eeuwenlange ellende en kwaad voor de hele mensheid</a:t>
                      </a:r>
                      <a:endParaRPr lang="nl-NL" sz="1100" b="0" i="0" u="none" strike="noStrike">
                        <a:solidFill>
                          <a:srgbClr val="000000"/>
                        </a:solidFill>
                        <a:effectLst/>
                        <a:latin typeface="Corbel" panose="020B0503020204020204" pitchFamily="34" charset="0"/>
                      </a:endParaRPr>
                    </a:p>
                  </a:txBody>
                  <a:tcPr marL="9525" marR="9525" marT="9525" marB="0" anchor="ctr"/>
                </a:tc>
                <a:tc>
                  <a:txBody>
                    <a:bodyPr/>
                    <a:lstStyle/>
                    <a:p>
                      <a:pPr algn="ctr" fontAlgn="ctr"/>
                      <a:r>
                        <a:rPr lang="nl-NL" sz="1100" u="none" strike="noStrike" dirty="0">
                          <a:effectLst/>
                        </a:rPr>
                        <a:t>-/-</a:t>
                      </a:r>
                      <a:br>
                        <a:rPr lang="nl-NL" sz="1100" u="none" strike="noStrike" dirty="0">
                          <a:effectLst/>
                        </a:rPr>
                      </a:br>
                      <a:r>
                        <a:rPr lang="nl-NL" sz="1100" u="none" strike="noStrike" dirty="0">
                          <a:effectLst/>
                        </a:rPr>
                        <a:t>1 miljard</a:t>
                      </a:r>
                      <a:endParaRPr lang="nl-NL" sz="1100" b="0" i="0" u="none" strike="noStrike" dirty="0">
                        <a:solidFill>
                          <a:srgbClr val="000000"/>
                        </a:solidFill>
                        <a:effectLst/>
                        <a:latin typeface="Corbel" panose="020B0503020204020204" pitchFamily="34" charset="0"/>
                      </a:endParaRPr>
                    </a:p>
                  </a:txBody>
                  <a:tcPr marL="9525" marR="9525" marT="9525" marB="0" anchor="ct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782246026"/>
              </p:ext>
            </p:extLst>
          </p:nvPr>
        </p:nvGraphicFramePr>
        <p:xfrm>
          <a:off x="1979712" y="1633364"/>
          <a:ext cx="2590800" cy="1752600"/>
        </p:xfrm>
        <a:graphic>
          <a:graphicData uri="http://schemas.openxmlformats.org/drawingml/2006/table">
            <a:tbl>
              <a:tblPr>
                <a:tableStyleId>{5C22544A-7EE6-4342-B048-85BDC9FD1C3A}</a:tableStyleId>
              </a:tblPr>
              <a:tblGrid>
                <a:gridCol w="1740941"/>
                <a:gridCol w="849859"/>
              </a:tblGrid>
              <a:tr h="238125">
                <a:tc gridSpan="2">
                  <a:txBody>
                    <a:bodyPr/>
                    <a:lstStyle/>
                    <a:p>
                      <a:pPr algn="ctr" fontAlgn="ctr"/>
                      <a:r>
                        <a:rPr lang="nl-NL" sz="1100" u="none" strike="noStrike">
                          <a:effectLst/>
                        </a:rPr>
                        <a:t>Oorzaak </a:t>
                      </a:r>
                      <a:endParaRPr lang="en-US" sz="1100" b="1" i="0" u="none" strike="noStrike">
                        <a:solidFill>
                          <a:srgbClr val="000000"/>
                        </a:solidFill>
                        <a:effectLst/>
                        <a:latin typeface="Corbel" panose="020B0503020204020204" pitchFamily="34" charset="0"/>
                      </a:endParaRPr>
                    </a:p>
                  </a:txBody>
                  <a:tcPr marL="9525" marR="9525" marT="9525" marB="0" anchor="ctr"/>
                </a:tc>
                <a:tc hMerge="1">
                  <a:txBody>
                    <a:bodyPr/>
                    <a:lstStyle/>
                    <a:p>
                      <a:endParaRPr lang="en-US"/>
                    </a:p>
                  </a:txBody>
                  <a:tcPr/>
                </a:tc>
              </a:tr>
              <a:tr h="238125">
                <a:tc>
                  <a:txBody>
                    <a:bodyPr/>
                    <a:lstStyle/>
                    <a:p>
                      <a:pPr algn="l" fontAlgn="ctr"/>
                      <a:r>
                        <a:rPr lang="nl-NL" sz="1100" u="none" strike="noStrike">
                          <a:effectLst/>
                        </a:rPr>
                        <a:t>Omschrijving</a:t>
                      </a:r>
                      <a:endParaRPr lang="en-US" sz="1100" b="1" i="0" u="none" strike="noStrike">
                        <a:solidFill>
                          <a:srgbClr val="000000"/>
                        </a:solidFill>
                        <a:effectLst/>
                        <a:latin typeface="Corbel" panose="020B0503020204020204" pitchFamily="34" charset="0"/>
                      </a:endParaRPr>
                    </a:p>
                  </a:txBody>
                  <a:tcPr marL="9525" marR="9525" marT="9525" marB="0" anchor="ctr"/>
                </a:tc>
                <a:tc>
                  <a:txBody>
                    <a:bodyPr/>
                    <a:lstStyle/>
                    <a:p>
                      <a:pPr algn="ctr" fontAlgn="ctr"/>
                      <a:r>
                        <a:rPr lang="nl-NL" sz="1100" u="none" strike="noStrike">
                          <a:effectLst/>
                        </a:rPr>
                        <a:t>Getal</a:t>
                      </a:r>
                      <a:endParaRPr lang="en-US" sz="1100" b="1" i="0" u="none" strike="noStrike">
                        <a:solidFill>
                          <a:srgbClr val="000000"/>
                        </a:solidFill>
                        <a:effectLst/>
                        <a:latin typeface="Corbel" panose="020B0503020204020204" pitchFamily="34" charset="0"/>
                      </a:endParaRPr>
                    </a:p>
                  </a:txBody>
                  <a:tcPr marL="9525" marR="9525" marT="9525" marB="0" anchor="ctr"/>
                </a:tc>
              </a:tr>
              <a:tr h="638175">
                <a:tc>
                  <a:txBody>
                    <a:bodyPr/>
                    <a:lstStyle/>
                    <a:p>
                      <a:pPr algn="l" fontAlgn="ctr"/>
                      <a:r>
                        <a:rPr lang="nl-NL" sz="1100" u="none" strike="noStrike">
                          <a:effectLst/>
                        </a:rPr>
                        <a:t>Genot van de mens door één hap van de vrucht</a:t>
                      </a:r>
                      <a:endParaRPr lang="en-US" sz="1100" b="0" i="0" u="none" strike="noStrike">
                        <a:solidFill>
                          <a:srgbClr val="000000"/>
                        </a:solidFill>
                        <a:effectLst/>
                        <a:latin typeface="Corbel" panose="020B0503020204020204" pitchFamily="34" charset="0"/>
                      </a:endParaRPr>
                    </a:p>
                  </a:txBody>
                  <a:tcPr marL="9525" marR="9525" marT="9525" marB="0" anchor="ctr"/>
                </a:tc>
                <a:tc>
                  <a:txBody>
                    <a:bodyPr/>
                    <a:lstStyle/>
                    <a:p>
                      <a:pPr algn="ctr" fontAlgn="ctr"/>
                      <a:r>
                        <a:rPr lang="nl-NL" sz="1100" u="none" strike="noStrike">
                          <a:effectLst/>
                        </a:rPr>
                        <a:t>+</a:t>
                      </a:r>
                      <a:br>
                        <a:rPr lang="nl-NL" sz="1100" u="none" strike="noStrike">
                          <a:effectLst/>
                        </a:rPr>
                      </a:br>
                      <a:r>
                        <a:rPr lang="nl-NL" sz="1100" u="none" strike="noStrike">
                          <a:effectLst/>
                        </a:rPr>
                        <a:t>1</a:t>
                      </a:r>
                      <a:endParaRPr lang="en-US" sz="1100" b="0" i="0" u="none" strike="noStrike">
                        <a:solidFill>
                          <a:srgbClr val="000000"/>
                        </a:solidFill>
                        <a:effectLst/>
                        <a:latin typeface="Corbel" panose="020B0503020204020204" pitchFamily="34" charset="0"/>
                      </a:endParaRPr>
                    </a:p>
                  </a:txBody>
                  <a:tcPr marL="9525" marR="9525" marT="9525" marB="0" anchor="ctr"/>
                </a:tc>
              </a:tr>
              <a:tr h="638175">
                <a:tc>
                  <a:txBody>
                    <a:bodyPr/>
                    <a:lstStyle/>
                    <a:p>
                      <a:pPr algn="l" fontAlgn="ctr"/>
                      <a:r>
                        <a:rPr lang="nl-NL" sz="1100" u="none" strike="noStrike">
                          <a:effectLst/>
                        </a:rPr>
                        <a:t>Onnoemelijk lijden en sterven van Jezus Christus</a:t>
                      </a:r>
                      <a:endParaRPr lang="en-US" sz="1100" b="0" i="0" u="none" strike="noStrike">
                        <a:solidFill>
                          <a:srgbClr val="000000"/>
                        </a:solidFill>
                        <a:effectLst/>
                        <a:latin typeface="Corbel" panose="020B0503020204020204" pitchFamily="34" charset="0"/>
                      </a:endParaRPr>
                    </a:p>
                  </a:txBody>
                  <a:tcPr marL="9525" marR="9525" marT="9525" marB="0" anchor="ctr"/>
                </a:tc>
                <a:tc>
                  <a:txBody>
                    <a:bodyPr/>
                    <a:lstStyle/>
                    <a:p>
                      <a:pPr algn="ctr" fontAlgn="ctr"/>
                      <a:r>
                        <a:rPr lang="nl-NL" sz="1100" u="none" strike="noStrike" dirty="0">
                          <a:effectLst/>
                        </a:rPr>
                        <a:t>-/-</a:t>
                      </a:r>
                      <a:br>
                        <a:rPr lang="nl-NL" sz="1100" u="none" strike="noStrike" dirty="0">
                          <a:effectLst/>
                        </a:rPr>
                      </a:br>
                      <a:r>
                        <a:rPr lang="nl-NL" sz="1100" u="none" strike="noStrike" dirty="0">
                          <a:effectLst/>
                        </a:rPr>
                        <a:t>1 miljoen</a:t>
                      </a:r>
                      <a:endParaRPr lang="en-US" sz="1100" b="0" i="0" u="none" strike="noStrike" dirty="0">
                        <a:solidFill>
                          <a:srgbClr val="000000"/>
                        </a:solidFill>
                        <a:effectLst/>
                        <a:latin typeface="Corbel" panose="020B0503020204020204" pitchFamily="34" charset="0"/>
                      </a:endParaRPr>
                    </a:p>
                  </a:txBody>
                  <a:tcPr marL="9525" marR="9525" marT="9525" marB="0" anchor="ctr"/>
                </a:tc>
              </a:tr>
            </a:tbl>
          </a:graphicData>
        </a:graphic>
      </p:graphicFrame>
    </p:spTree>
    <p:extLst>
      <p:ext uri="{BB962C8B-B14F-4D97-AF65-F5344CB8AC3E}">
        <p14:creationId xmlns:p14="http://schemas.microsoft.com/office/powerpoint/2010/main" val="529687576"/>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Resultaat van Gods Plan</a:t>
            </a:r>
            <a:r>
              <a:rPr lang="nl-NL" dirty="0" smtClean="0"/>
              <a:t>!!</a:t>
            </a:r>
            <a:endParaRPr lang="en-US" dirty="0"/>
          </a:p>
        </p:txBody>
      </p:sp>
      <p:sp>
        <p:nvSpPr>
          <p:cNvPr id="4" name="Slide Number Placeholder 3"/>
          <p:cNvSpPr>
            <a:spLocks noGrp="1"/>
          </p:cNvSpPr>
          <p:nvPr>
            <p:ph type="sldNum" sz="quarter" idx="12"/>
          </p:nvPr>
        </p:nvSpPr>
        <p:spPr/>
        <p:txBody>
          <a:bodyPr/>
          <a:lstStyle/>
          <a:p>
            <a:fld id="{4EF55460-62E7-4039-A20C-97F98A8F5B15}" type="slidenum">
              <a:rPr lang="nl-NL" smtClean="0"/>
              <a:t>74</a:t>
            </a:fld>
            <a:endParaRPr lang="nl-NL"/>
          </a:p>
        </p:txBody>
      </p:sp>
      <p:graphicFrame>
        <p:nvGraphicFramePr>
          <p:cNvPr id="8" name="Table 7"/>
          <p:cNvGraphicFramePr>
            <a:graphicFrameLocks noGrp="1"/>
          </p:cNvGraphicFramePr>
          <p:nvPr/>
        </p:nvGraphicFramePr>
        <p:xfrm>
          <a:off x="1979712" y="1633364"/>
          <a:ext cx="2590800" cy="1752600"/>
        </p:xfrm>
        <a:graphic>
          <a:graphicData uri="http://schemas.openxmlformats.org/drawingml/2006/table">
            <a:tbl>
              <a:tblPr>
                <a:tableStyleId>{5C22544A-7EE6-4342-B048-85BDC9FD1C3A}</a:tableStyleId>
              </a:tblPr>
              <a:tblGrid>
                <a:gridCol w="1740941"/>
                <a:gridCol w="849859"/>
              </a:tblGrid>
              <a:tr h="238125">
                <a:tc gridSpan="2">
                  <a:txBody>
                    <a:bodyPr/>
                    <a:lstStyle/>
                    <a:p>
                      <a:pPr algn="ctr" fontAlgn="ctr"/>
                      <a:r>
                        <a:rPr lang="nl-NL" sz="1100" u="none" strike="noStrike">
                          <a:effectLst/>
                        </a:rPr>
                        <a:t>Oorzaak </a:t>
                      </a:r>
                      <a:endParaRPr lang="en-US" sz="1100" b="1" i="0" u="none" strike="noStrike">
                        <a:solidFill>
                          <a:srgbClr val="000000"/>
                        </a:solidFill>
                        <a:effectLst/>
                        <a:latin typeface="Corbel" panose="020B0503020204020204" pitchFamily="34" charset="0"/>
                      </a:endParaRPr>
                    </a:p>
                  </a:txBody>
                  <a:tcPr marL="9525" marR="9525" marT="9525" marB="0" anchor="ctr"/>
                </a:tc>
                <a:tc hMerge="1">
                  <a:txBody>
                    <a:bodyPr/>
                    <a:lstStyle/>
                    <a:p>
                      <a:endParaRPr lang="en-US"/>
                    </a:p>
                  </a:txBody>
                  <a:tcPr/>
                </a:tc>
              </a:tr>
              <a:tr h="238125">
                <a:tc>
                  <a:txBody>
                    <a:bodyPr/>
                    <a:lstStyle/>
                    <a:p>
                      <a:pPr algn="l" fontAlgn="ctr"/>
                      <a:r>
                        <a:rPr lang="nl-NL" sz="1100" u="none" strike="noStrike">
                          <a:effectLst/>
                        </a:rPr>
                        <a:t>Omschrijving</a:t>
                      </a:r>
                      <a:endParaRPr lang="en-US" sz="1100" b="1" i="0" u="none" strike="noStrike">
                        <a:solidFill>
                          <a:srgbClr val="000000"/>
                        </a:solidFill>
                        <a:effectLst/>
                        <a:latin typeface="Corbel" panose="020B0503020204020204" pitchFamily="34" charset="0"/>
                      </a:endParaRPr>
                    </a:p>
                  </a:txBody>
                  <a:tcPr marL="9525" marR="9525" marT="9525" marB="0" anchor="ctr"/>
                </a:tc>
                <a:tc>
                  <a:txBody>
                    <a:bodyPr/>
                    <a:lstStyle/>
                    <a:p>
                      <a:pPr algn="ctr" fontAlgn="ctr"/>
                      <a:r>
                        <a:rPr lang="nl-NL" sz="1100" u="none" strike="noStrike">
                          <a:effectLst/>
                        </a:rPr>
                        <a:t>Getal</a:t>
                      </a:r>
                      <a:endParaRPr lang="en-US" sz="1100" b="1" i="0" u="none" strike="noStrike">
                        <a:solidFill>
                          <a:srgbClr val="000000"/>
                        </a:solidFill>
                        <a:effectLst/>
                        <a:latin typeface="Corbel" panose="020B0503020204020204" pitchFamily="34" charset="0"/>
                      </a:endParaRPr>
                    </a:p>
                  </a:txBody>
                  <a:tcPr marL="9525" marR="9525" marT="9525" marB="0" anchor="ctr"/>
                </a:tc>
              </a:tr>
              <a:tr h="638175">
                <a:tc>
                  <a:txBody>
                    <a:bodyPr/>
                    <a:lstStyle/>
                    <a:p>
                      <a:pPr algn="l" fontAlgn="ctr"/>
                      <a:r>
                        <a:rPr lang="nl-NL" sz="1100" u="none" strike="noStrike">
                          <a:effectLst/>
                        </a:rPr>
                        <a:t>Genot van de mens door één hap van de vrucht</a:t>
                      </a:r>
                      <a:endParaRPr lang="en-US" sz="1100" b="0" i="0" u="none" strike="noStrike">
                        <a:solidFill>
                          <a:srgbClr val="000000"/>
                        </a:solidFill>
                        <a:effectLst/>
                        <a:latin typeface="Corbel" panose="020B0503020204020204" pitchFamily="34" charset="0"/>
                      </a:endParaRPr>
                    </a:p>
                  </a:txBody>
                  <a:tcPr marL="9525" marR="9525" marT="9525" marB="0" anchor="ctr"/>
                </a:tc>
                <a:tc>
                  <a:txBody>
                    <a:bodyPr/>
                    <a:lstStyle/>
                    <a:p>
                      <a:pPr algn="ctr" fontAlgn="ctr"/>
                      <a:r>
                        <a:rPr lang="nl-NL" sz="1100" u="none" strike="noStrike">
                          <a:effectLst/>
                        </a:rPr>
                        <a:t>+</a:t>
                      </a:r>
                      <a:br>
                        <a:rPr lang="nl-NL" sz="1100" u="none" strike="noStrike">
                          <a:effectLst/>
                        </a:rPr>
                      </a:br>
                      <a:r>
                        <a:rPr lang="nl-NL" sz="1100" u="none" strike="noStrike">
                          <a:effectLst/>
                        </a:rPr>
                        <a:t>1</a:t>
                      </a:r>
                      <a:endParaRPr lang="en-US" sz="1100" b="0" i="0" u="none" strike="noStrike">
                        <a:solidFill>
                          <a:srgbClr val="000000"/>
                        </a:solidFill>
                        <a:effectLst/>
                        <a:latin typeface="Corbel" panose="020B0503020204020204" pitchFamily="34" charset="0"/>
                      </a:endParaRPr>
                    </a:p>
                  </a:txBody>
                  <a:tcPr marL="9525" marR="9525" marT="9525" marB="0" anchor="ctr"/>
                </a:tc>
              </a:tr>
              <a:tr h="638175">
                <a:tc>
                  <a:txBody>
                    <a:bodyPr/>
                    <a:lstStyle/>
                    <a:p>
                      <a:pPr algn="l" fontAlgn="ctr"/>
                      <a:r>
                        <a:rPr lang="nl-NL" sz="1100" u="none" strike="noStrike">
                          <a:effectLst/>
                        </a:rPr>
                        <a:t>Onnoemelijk lijden en sterven van Jezus Christus</a:t>
                      </a:r>
                      <a:endParaRPr lang="en-US" sz="1100" b="0" i="0" u="none" strike="noStrike">
                        <a:solidFill>
                          <a:srgbClr val="000000"/>
                        </a:solidFill>
                        <a:effectLst/>
                        <a:latin typeface="Corbel" panose="020B0503020204020204" pitchFamily="34" charset="0"/>
                      </a:endParaRPr>
                    </a:p>
                  </a:txBody>
                  <a:tcPr marL="9525" marR="9525" marT="9525" marB="0" anchor="ctr"/>
                </a:tc>
                <a:tc>
                  <a:txBody>
                    <a:bodyPr/>
                    <a:lstStyle/>
                    <a:p>
                      <a:pPr algn="ctr" fontAlgn="ctr"/>
                      <a:r>
                        <a:rPr lang="nl-NL" sz="1100" u="none" strike="noStrike" dirty="0">
                          <a:effectLst/>
                        </a:rPr>
                        <a:t>-/-</a:t>
                      </a:r>
                      <a:br>
                        <a:rPr lang="nl-NL" sz="1100" u="none" strike="noStrike" dirty="0">
                          <a:effectLst/>
                        </a:rPr>
                      </a:br>
                      <a:r>
                        <a:rPr lang="nl-NL" sz="1100" u="none" strike="noStrike" dirty="0">
                          <a:effectLst/>
                        </a:rPr>
                        <a:t>1 miljoen</a:t>
                      </a:r>
                      <a:endParaRPr lang="en-US" sz="1100" b="0" i="0" u="none" strike="noStrike" dirty="0">
                        <a:solidFill>
                          <a:srgbClr val="000000"/>
                        </a:solidFill>
                        <a:effectLst/>
                        <a:latin typeface="Corbel" panose="020B0503020204020204" pitchFamily="34" charset="0"/>
                      </a:endParaRPr>
                    </a:p>
                  </a:txBody>
                  <a:tcPr marL="9525" marR="9525" marT="9525" marB="0" anchor="ctr"/>
                </a:tc>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667578851"/>
              </p:ext>
            </p:extLst>
          </p:nvPr>
        </p:nvGraphicFramePr>
        <p:xfrm>
          <a:off x="4572000" y="1633364"/>
          <a:ext cx="2590800" cy="1752600"/>
        </p:xfrm>
        <a:graphic>
          <a:graphicData uri="http://schemas.openxmlformats.org/drawingml/2006/table">
            <a:tbl>
              <a:tblPr>
                <a:tableStyleId>{5C22544A-7EE6-4342-B048-85BDC9FD1C3A}</a:tableStyleId>
              </a:tblPr>
              <a:tblGrid>
                <a:gridCol w="1740941"/>
                <a:gridCol w="849859"/>
              </a:tblGrid>
              <a:tr h="238125">
                <a:tc gridSpan="2">
                  <a:txBody>
                    <a:bodyPr/>
                    <a:lstStyle/>
                    <a:p>
                      <a:pPr algn="ctr" fontAlgn="ctr"/>
                      <a:r>
                        <a:rPr lang="nl-NL" sz="1100" u="none" strike="noStrike" dirty="0">
                          <a:effectLst/>
                        </a:rPr>
                        <a:t>Gevolg</a:t>
                      </a:r>
                      <a:endParaRPr lang="nl-NL" sz="1100" b="1" i="0" u="none" strike="noStrike" dirty="0">
                        <a:solidFill>
                          <a:srgbClr val="000000"/>
                        </a:solidFill>
                        <a:effectLst/>
                        <a:latin typeface="Corbel" panose="020B0503020204020204" pitchFamily="34" charset="0"/>
                      </a:endParaRPr>
                    </a:p>
                  </a:txBody>
                  <a:tcPr marL="9525" marR="9525" marT="9525" marB="0" anchor="ctr"/>
                </a:tc>
                <a:tc hMerge="1">
                  <a:txBody>
                    <a:bodyPr/>
                    <a:lstStyle/>
                    <a:p>
                      <a:endParaRPr lang="en-US"/>
                    </a:p>
                  </a:txBody>
                  <a:tcPr/>
                </a:tc>
              </a:tr>
              <a:tr h="238125">
                <a:tc>
                  <a:txBody>
                    <a:bodyPr/>
                    <a:lstStyle/>
                    <a:p>
                      <a:pPr algn="l" fontAlgn="ctr"/>
                      <a:r>
                        <a:rPr lang="nl-NL" sz="1100" u="none" strike="noStrike">
                          <a:effectLst/>
                        </a:rPr>
                        <a:t>Omschrijving</a:t>
                      </a:r>
                      <a:endParaRPr lang="nl-NL" sz="1100" b="1" i="0" u="none" strike="noStrike">
                        <a:solidFill>
                          <a:srgbClr val="000000"/>
                        </a:solidFill>
                        <a:effectLst/>
                        <a:latin typeface="Corbel" panose="020B0503020204020204" pitchFamily="34" charset="0"/>
                      </a:endParaRPr>
                    </a:p>
                  </a:txBody>
                  <a:tcPr marL="9525" marR="9525" marT="9525" marB="0" anchor="ctr"/>
                </a:tc>
                <a:tc>
                  <a:txBody>
                    <a:bodyPr/>
                    <a:lstStyle/>
                    <a:p>
                      <a:pPr algn="ctr" fontAlgn="ctr"/>
                      <a:r>
                        <a:rPr lang="nl-NL" sz="1100" u="none" strike="noStrike">
                          <a:effectLst/>
                        </a:rPr>
                        <a:t>Getal</a:t>
                      </a:r>
                      <a:endParaRPr lang="nl-NL" sz="1100" b="1" i="0" u="none" strike="noStrike">
                        <a:solidFill>
                          <a:srgbClr val="000000"/>
                        </a:solidFill>
                        <a:effectLst/>
                        <a:latin typeface="Corbel" panose="020B0503020204020204" pitchFamily="34" charset="0"/>
                      </a:endParaRPr>
                    </a:p>
                  </a:txBody>
                  <a:tcPr marL="9525" marR="9525" marT="9525" marB="0" anchor="ctr"/>
                </a:tc>
              </a:tr>
              <a:tr h="638175">
                <a:tc>
                  <a:txBody>
                    <a:bodyPr/>
                    <a:lstStyle/>
                    <a:p>
                      <a:pPr algn="l" fontAlgn="ctr"/>
                      <a:r>
                        <a:rPr lang="nl-NL" sz="1100" u="none" strike="noStrike">
                          <a:effectLst/>
                        </a:rPr>
                        <a:t>Wereldwijde eeuwenlange ellende en kwaad voor de hele mensheid</a:t>
                      </a:r>
                      <a:endParaRPr lang="nl-NL" sz="1100" b="0" i="0" u="none" strike="noStrike">
                        <a:solidFill>
                          <a:srgbClr val="000000"/>
                        </a:solidFill>
                        <a:effectLst/>
                        <a:latin typeface="Corbel" panose="020B0503020204020204" pitchFamily="34" charset="0"/>
                      </a:endParaRPr>
                    </a:p>
                  </a:txBody>
                  <a:tcPr marL="9525" marR="9525" marT="9525" marB="0" anchor="ctr"/>
                </a:tc>
                <a:tc>
                  <a:txBody>
                    <a:bodyPr/>
                    <a:lstStyle/>
                    <a:p>
                      <a:pPr algn="ctr" fontAlgn="ctr"/>
                      <a:r>
                        <a:rPr lang="nl-NL" sz="1100" u="none" strike="noStrike">
                          <a:effectLst/>
                        </a:rPr>
                        <a:t>-/-</a:t>
                      </a:r>
                      <a:br>
                        <a:rPr lang="nl-NL" sz="1100" u="none" strike="noStrike">
                          <a:effectLst/>
                        </a:rPr>
                      </a:br>
                      <a:r>
                        <a:rPr lang="nl-NL" sz="1100" u="none" strike="noStrike">
                          <a:effectLst/>
                        </a:rPr>
                        <a:t>1 miljard</a:t>
                      </a:r>
                      <a:endParaRPr lang="nl-NL" sz="1100" b="0" i="0" u="none" strike="noStrike">
                        <a:solidFill>
                          <a:srgbClr val="000000"/>
                        </a:solidFill>
                        <a:effectLst/>
                        <a:latin typeface="Corbel" panose="020B0503020204020204" pitchFamily="34" charset="0"/>
                      </a:endParaRPr>
                    </a:p>
                  </a:txBody>
                  <a:tcPr marL="9525" marR="9525" marT="9525" marB="0" anchor="ctr"/>
                </a:tc>
              </a:tr>
              <a:tr h="638175">
                <a:tc>
                  <a:txBody>
                    <a:bodyPr/>
                    <a:lstStyle/>
                    <a:p>
                      <a:pPr algn="l" fontAlgn="ctr"/>
                      <a:r>
                        <a:rPr lang="nl-NL" sz="1100" u="none" strike="noStrike">
                          <a:effectLst/>
                        </a:rPr>
                        <a:t>Wereldwijde glorie, heerlijkheid en genot</a:t>
                      </a:r>
                      <a:endParaRPr lang="nl-NL" sz="1100" b="0" i="0" u="none" strike="noStrike">
                        <a:solidFill>
                          <a:srgbClr val="000000"/>
                        </a:solidFill>
                        <a:effectLst/>
                        <a:latin typeface="Corbel" panose="020B0503020204020204" pitchFamily="34" charset="0"/>
                      </a:endParaRPr>
                    </a:p>
                  </a:txBody>
                  <a:tcPr marL="9525" marR="9525" marT="9525" marB="0" anchor="ctr"/>
                </a:tc>
                <a:tc>
                  <a:txBody>
                    <a:bodyPr/>
                    <a:lstStyle/>
                    <a:p>
                      <a:pPr algn="ctr" fontAlgn="ctr"/>
                      <a:r>
                        <a:rPr lang="nl-NL" sz="1100" u="none" strike="noStrike" dirty="0">
                          <a:effectLst/>
                        </a:rPr>
                        <a:t>+</a:t>
                      </a:r>
                      <a:br>
                        <a:rPr lang="nl-NL" sz="1100" u="none" strike="noStrike" dirty="0">
                          <a:effectLst/>
                        </a:rPr>
                      </a:br>
                      <a:r>
                        <a:rPr lang="nl-NL" sz="1100" u="none" strike="noStrike" dirty="0">
                          <a:effectLst/>
                        </a:rPr>
                        <a:t>1 miljard x 1 miljoen</a:t>
                      </a:r>
                      <a:endParaRPr lang="nl-NL" sz="1100" b="0" i="0" u="none" strike="noStrike" dirty="0">
                        <a:solidFill>
                          <a:srgbClr val="000000"/>
                        </a:solidFill>
                        <a:effectLst/>
                        <a:latin typeface="Corbel" panose="020B0503020204020204" pitchFamily="34" charset="0"/>
                      </a:endParaRPr>
                    </a:p>
                  </a:txBody>
                  <a:tcPr marL="9525" marR="9525" marT="9525" marB="0" anchor="ctr"/>
                </a:tc>
              </a:tr>
            </a:tbl>
          </a:graphicData>
        </a:graphic>
      </p:graphicFrame>
    </p:spTree>
    <p:extLst>
      <p:ext uri="{BB962C8B-B14F-4D97-AF65-F5344CB8AC3E}">
        <p14:creationId xmlns:p14="http://schemas.microsoft.com/office/powerpoint/2010/main" val="3556409739"/>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75</a:t>
            </a:fld>
            <a:endParaRPr lang="nl-NL"/>
          </a:p>
        </p:txBody>
      </p:sp>
      <p:sp>
        <p:nvSpPr>
          <p:cNvPr id="3" name="Rectangle 2"/>
          <p:cNvSpPr/>
          <p:nvPr/>
        </p:nvSpPr>
        <p:spPr>
          <a:xfrm>
            <a:off x="3923928" y="409228"/>
            <a:ext cx="1008112"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400" dirty="0" smtClean="0">
                <a:solidFill>
                  <a:schemeClr val="tx1"/>
                </a:solidFill>
              </a:rPr>
              <a:t>G O D</a:t>
            </a:r>
            <a:endParaRPr lang="en-US" sz="2400" dirty="0">
              <a:solidFill>
                <a:schemeClr val="tx1"/>
              </a:solidFill>
            </a:endParaRPr>
          </a:p>
        </p:txBody>
      </p:sp>
      <p:sp>
        <p:nvSpPr>
          <p:cNvPr id="4" name="Oval 3"/>
          <p:cNvSpPr/>
          <p:nvPr/>
        </p:nvSpPr>
        <p:spPr>
          <a:xfrm>
            <a:off x="422539" y="1705371"/>
            <a:ext cx="8010890" cy="3240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427984" y="841276"/>
            <a:ext cx="0" cy="720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485546" y="1849388"/>
            <a:ext cx="7884876" cy="2952328"/>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a:endCxn id="7" idx="6"/>
          </p:cNvCxnSpPr>
          <p:nvPr/>
        </p:nvCxnSpPr>
        <p:spPr>
          <a:xfrm flipV="1">
            <a:off x="492168" y="3325552"/>
            <a:ext cx="7878254" cy="5018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611560" y="3421199"/>
            <a:ext cx="3096344" cy="246221"/>
          </a:xfrm>
          <a:prstGeom prst="rect">
            <a:avLst/>
          </a:prstGeom>
          <a:solidFill>
            <a:schemeClr val="bg1"/>
          </a:solidFill>
          <a:ln>
            <a:noFill/>
          </a:ln>
        </p:spPr>
        <p:txBody>
          <a:bodyPr wrap="square" rtlCol="0">
            <a:spAutoFit/>
          </a:bodyPr>
          <a:lstStyle/>
          <a:p>
            <a:r>
              <a:rPr lang="nl-NL" sz="1000" dirty="0" smtClean="0">
                <a:solidFill>
                  <a:srgbClr val="002060"/>
                </a:solidFill>
                <a:latin typeface="Verdana" pitchFamily="34" charset="0"/>
                <a:ea typeface="Verdana" pitchFamily="34" charset="0"/>
                <a:cs typeface="Verdana" pitchFamily="34" charset="0"/>
              </a:rPr>
              <a:t>tijdlijn ========</a:t>
            </a:r>
            <a:r>
              <a:rPr lang="nl-NL" sz="1000" dirty="0" smtClean="0">
                <a:solidFill>
                  <a:srgbClr val="002060"/>
                </a:solidFill>
                <a:latin typeface="Verdana" pitchFamily="34" charset="0"/>
                <a:ea typeface="Verdana" pitchFamily="34" charset="0"/>
                <a:cs typeface="Verdana" pitchFamily="34" charset="0"/>
                <a:sym typeface="Wingdings" panose="05000000000000000000" pitchFamily="2" charset="2"/>
              </a:rPr>
              <a:t></a:t>
            </a:r>
            <a:endParaRPr lang="en-US" sz="1000" dirty="0" smtClean="0">
              <a:solidFill>
                <a:srgbClr val="002060"/>
              </a:solidFill>
              <a:latin typeface="Verdana" pitchFamily="34" charset="0"/>
              <a:ea typeface="Verdana" pitchFamily="34" charset="0"/>
              <a:cs typeface="Verdana" pitchFamily="34" charset="0"/>
            </a:endParaRPr>
          </a:p>
        </p:txBody>
      </p:sp>
      <p:cxnSp>
        <p:nvCxnSpPr>
          <p:cNvPr id="9" name="Straight Connector 8"/>
          <p:cNvCxnSpPr/>
          <p:nvPr/>
        </p:nvCxnSpPr>
        <p:spPr>
          <a:xfrm flipV="1">
            <a:off x="422539" y="2259608"/>
            <a:ext cx="0" cy="111612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9070" y="1975812"/>
            <a:ext cx="880369" cy="215444"/>
          </a:xfrm>
          <a:prstGeom prst="rect">
            <a:avLst/>
          </a:prstGeom>
          <a:solidFill>
            <a:schemeClr val="bg1"/>
          </a:solidFill>
          <a:ln>
            <a:solidFill>
              <a:srgbClr val="002060"/>
            </a:solidFill>
          </a:ln>
        </p:spPr>
        <p:txBody>
          <a:bodyPr wrap="none" rtlCol="0">
            <a:spAutoFit/>
          </a:bodyPr>
          <a:lstStyle/>
          <a:p>
            <a:r>
              <a:rPr lang="nl-NL" sz="800" dirty="0" smtClean="0">
                <a:solidFill>
                  <a:srgbClr val="002060"/>
                </a:solidFill>
                <a:latin typeface="Verdana" pitchFamily="34" charset="0"/>
                <a:ea typeface="Verdana" pitchFamily="34" charset="0"/>
                <a:cs typeface="Verdana" pitchFamily="34" charset="0"/>
              </a:rPr>
              <a:t>Johannes 1:1</a:t>
            </a:r>
            <a:endParaRPr lang="en-US" sz="800" dirty="0" smtClean="0">
              <a:solidFill>
                <a:srgbClr val="002060"/>
              </a:solidFill>
              <a:latin typeface="Verdana" pitchFamily="34" charset="0"/>
              <a:ea typeface="Verdana" pitchFamily="34" charset="0"/>
              <a:cs typeface="Verdana" pitchFamily="34" charset="0"/>
            </a:endParaRPr>
          </a:p>
        </p:txBody>
      </p:sp>
      <p:cxnSp>
        <p:nvCxnSpPr>
          <p:cNvPr id="12" name="Straight Connector 11"/>
          <p:cNvCxnSpPr/>
          <p:nvPr/>
        </p:nvCxnSpPr>
        <p:spPr>
          <a:xfrm flipV="1">
            <a:off x="8435262" y="2209428"/>
            <a:ext cx="0" cy="111612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820922" y="1921976"/>
            <a:ext cx="1159292" cy="215444"/>
          </a:xfrm>
          <a:prstGeom prst="rect">
            <a:avLst/>
          </a:prstGeom>
          <a:solidFill>
            <a:schemeClr val="bg1"/>
          </a:solidFill>
          <a:ln>
            <a:solidFill>
              <a:srgbClr val="002060"/>
            </a:solidFill>
          </a:ln>
        </p:spPr>
        <p:txBody>
          <a:bodyPr wrap="none" rtlCol="0">
            <a:spAutoFit/>
          </a:bodyPr>
          <a:lstStyle/>
          <a:p>
            <a:r>
              <a:rPr lang="nl-NL" sz="800" dirty="0" smtClean="0">
                <a:solidFill>
                  <a:srgbClr val="002060"/>
                </a:solidFill>
                <a:latin typeface="Verdana" pitchFamily="34" charset="0"/>
                <a:ea typeface="Verdana" pitchFamily="34" charset="0"/>
                <a:cs typeface="Verdana" pitchFamily="34" charset="0"/>
              </a:rPr>
              <a:t>1Korinthiërs 15:28</a:t>
            </a:r>
            <a:endParaRPr lang="en-US" sz="800" dirty="0" smtClean="0">
              <a:solidFill>
                <a:srgbClr val="002060"/>
              </a:solidFill>
              <a:latin typeface="Verdana" pitchFamily="34" charset="0"/>
              <a:ea typeface="Verdana" pitchFamily="34" charset="0"/>
              <a:cs typeface="Verdana" pitchFamily="34" charset="0"/>
            </a:endParaRPr>
          </a:p>
        </p:txBody>
      </p:sp>
      <p:cxnSp>
        <p:nvCxnSpPr>
          <p:cNvPr id="15" name="Straight Connector 14"/>
          <p:cNvCxnSpPr/>
          <p:nvPr/>
        </p:nvCxnSpPr>
        <p:spPr>
          <a:xfrm>
            <a:off x="4139952" y="3217540"/>
            <a:ext cx="0" cy="133102"/>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80520" y="2906929"/>
            <a:ext cx="494928" cy="412440"/>
          </a:xfrm>
          <a:prstGeom prst="rect">
            <a:avLst/>
          </a:prstGeom>
        </p:spPr>
      </p:pic>
      <p:cxnSp>
        <p:nvCxnSpPr>
          <p:cNvPr id="17" name="Straight Connector 16"/>
          <p:cNvCxnSpPr/>
          <p:nvPr/>
        </p:nvCxnSpPr>
        <p:spPr>
          <a:xfrm flipH="1">
            <a:off x="4457027" y="3421199"/>
            <a:ext cx="186981" cy="0"/>
          </a:xfrm>
          <a:prstGeom prst="line">
            <a:avLst/>
          </a:prstGeom>
          <a:ln w="12700">
            <a:solidFill>
              <a:schemeClr val="tx2"/>
            </a:solidFill>
            <a:prstDash val="solid"/>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4644008" y="2713484"/>
            <a:ext cx="0" cy="707715"/>
          </a:xfrm>
          <a:prstGeom prst="straightConnector1">
            <a:avLst/>
          </a:prstGeom>
          <a:ln w="15875">
            <a:solidFill>
              <a:schemeClr val="tx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4480403"/>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EF55460-62E7-4039-A20C-97F98A8F5B15}" type="slidenum">
              <a:rPr lang="nl-NL" smtClean="0"/>
              <a:t>76</a:t>
            </a:fld>
            <a:endParaRPr lang="nl-NL"/>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5736" y="1057300"/>
            <a:ext cx="4834128" cy="3368040"/>
          </a:xfrm>
          <a:prstGeom prst="rect">
            <a:avLst/>
          </a:prstGeom>
        </p:spPr>
      </p:pic>
    </p:spTree>
    <p:extLst>
      <p:ext uri="{BB962C8B-B14F-4D97-AF65-F5344CB8AC3E}">
        <p14:creationId xmlns:p14="http://schemas.microsoft.com/office/powerpoint/2010/main" val="18267092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smtClean="0"/>
              <a:t>Laatste stappen tot het doel is bereikt</a:t>
            </a:r>
            <a:endParaRPr lang="en-US" dirty="0"/>
          </a:p>
        </p:txBody>
      </p:sp>
      <p:sp>
        <p:nvSpPr>
          <p:cNvPr id="3" name="Content Placeholder 2"/>
          <p:cNvSpPr>
            <a:spLocks noGrp="1"/>
          </p:cNvSpPr>
          <p:nvPr>
            <p:ph idx="1"/>
          </p:nvPr>
        </p:nvSpPr>
        <p:spPr/>
        <p:txBody>
          <a:bodyPr>
            <a:normAutofit/>
          </a:bodyPr>
          <a:lstStyle/>
          <a:p>
            <a:pPr marL="0" indent="0">
              <a:buNone/>
            </a:pPr>
            <a:r>
              <a:rPr lang="nl-NL" sz="2000" dirty="0" err="1" smtClean="0"/>
              <a:t>Kolossenzen</a:t>
            </a:r>
            <a:r>
              <a:rPr lang="nl-NL" sz="2000" dirty="0" smtClean="0"/>
              <a:t> 1 =&gt;</a:t>
            </a:r>
          </a:p>
          <a:p>
            <a:pPr marL="0" indent="0">
              <a:buNone/>
            </a:pPr>
            <a:r>
              <a:rPr lang="nl-NL" sz="2000" dirty="0"/>
              <a:t>20 </a:t>
            </a:r>
            <a:r>
              <a:rPr lang="nl-NL" sz="2000" dirty="0" smtClean="0"/>
              <a:t>… door Hem [= Christus Jezus] </a:t>
            </a:r>
            <a:r>
              <a:rPr lang="nl-NL" sz="2000" dirty="0"/>
              <a:t>het al met </a:t>
            </a:r>
            <a:r>
              <a:rPr lang="nl-NL" sz="2000" dirty="0" smtClean="0"/>
              <a:t>Zich uit te verzoenen in </a:t>
            </a:r>
            <a:r>
              <a:rPr lang="nl-NL" sz="2000" dirty="0"/>
              <a:t>Hem, vrede </a:t>
            </a:r>
            <a:r>
              <a:rPr lang="nl-NL" sz="2000" dirty="0" smtClean="0"/>
              <a:t>makend</a:t>
            </a:r>
            <a:r>
              <a:rPr lang="nl-NL" sz="2000" dirty="0"/>
              <a:t> door het bloed van </a:t>
            </a:r>
            <a:r>
              <a:rPr lang="nl-NL" sz="2000" dirty="0" smtClean="0"/>
              <a:t>Zijn kruis</a:t>
            </a:r>
            <a:r>
              <a:rPr lang="nl-NL" sz="2000" dirty="0"/>
              <a:t>, door Hem, hetzij dat op de aarde, hetzij dat in de hemelen</a:t>
            </a:r>
            <a:r>
              <a:rPr lang="nl-NL" sz="2000" dirty="0" smtClean="0"/>
              <a:t>.</a:t>
            </a:r>
          </a:p>
        </p:txBody>
      </p:sp>
      <p:sp>
        <p:nvSpPr>
          <p:cNvPr id="4" name="Slide Number Placeholder 3"/>
          <p:cNvSpPr>
            <a:spLocks noGrp="1"/>
          </p:cNvSpPr>
          <p:nvPr>
            <p:ph type="sldNum" sz="quarter" idx="12"/>
          </p:nvPr>
        </p:nvSpPr>
        <p:spPr/>
        <p:txBody>
          <a:bodyPr/>
          <a:lstStyle/>
          <a:p>
            <a:fld id="{4EF55460-62E7-4039-A20C-97F98A8F5B15}" type="slidenum">
              <a:rPr lang="nl-NL" smtClean="0"/>
              <a:t>8</a:t>
            </a:fld>
            <a:endParaRPr lang="nl-NL" dirty="0"/>
          </a:p>
        </p:txBody>
      </p:sp>
    </p:spTree>
    <p:extLst>
      <p:ext uri="{BB962C8B-B14F-4D97-AF65-F5344CB8AC3E}">
        <p14:creationId xmlns:p14="http://schemas.microsoft.com/office/powerpoint/2010/main" val="3669487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NL" dirty="0" smtClean="0"/>
              <a:t>Laatste stappen tot het doel is bereikt</a:t>
            </a:r>
            <a:endParaRPr lang="en-US" dirty="0"/>
          </a:p>
        </p:txBody>
      </p:sp>
      <p:sp>
        <p:nvSpPr>
          <p:cNvPr id="3" name="Content Placeholder 2"/>
          <p:cNvSpPr>
            <a:spLocks noGrp="1"/>
          </p:cNvSpPr>
          <p:nvPr>
            <p:ph idx="1"/>
          </p:nvPr>
        </p:nvSpPr>
        <p:spPr/>
        <p:txBody>
          <a:bodyPr>
            <a:normAutofit/>
          </a:bodyPr>
          <a:lstStyle/>
          <a:p>
            <a:pPr marL="0" indent="0">
              <a:buNone/>
            </a:pPr>
            <a:r>
              <a:rPr lang="nl-NL" sz="2000" dirty="0" err="1" smtClean="0"/>
              <a:t>Kolossenzen</a:t>
            </a:r>
            <a:r>
              <a:rPr lang="nl-NL" sz="2000" dirty="0" smtClean="0"/>
              <a:t> 1 =&gt;</a:t>
            </a:r>
          </a:p>
          <a:p>
            <a:pPr marL="0" indent="0">
              <a:buNone/>
            </a:pPr>
            <a:r>
              <a:rPr lang="nl-NL" sz="2000" dirty="0"/>
              <a:t>20 </a:t>
            </a:r>
            <a:r>
              <a:rPr lang="nl-NL" sz="2000" dirty="0" smtClean="0"/>
              <a:t>… door Hem [= Christus Jezus] </a:t>
            </a:r>
            <a:r>
              <a:rPr lang="nl-NL" sz="2000" i="1" dirty="0"/>
              <a:t>het al</a:t>
            </a:r>
            <a:r>
              <a:rPr lang="nl-NL" sz="2000" dirty="0"/>
              <a:t> met </a:t>
            </a:r>
            <a:r>
              <a:rPr lang="nl-NL" sz="2000" dirty="0" smtClean="0"/>
              <a:t>Zich uit te verzoenen in </a:t>
            </a:r>
            <a:r>
              <a:rPr lang="nl-NL" sz="2000" dirty="0"/>
              <a:t>Hem, vrede </a:t>
            </a:r>
            <a:r>
              <a:rPr lang="nl-NL" sz="2000" dirty="0" smtClean="0"/>
              <a:t>makend</a:t>
            </a:r>
            <a:r>
              <a:rPr lang="nl-NL" sz="2000" dirty="0"/>
              <a:t> door het bloed van </a:t>
            </a:r>
            <a:r>
              <a:rPr lang="nl-NL" sz="2000" dirty="0" smtClean="0"/>
              <a:t>Zijn kruis</a:t>
            </a:r>
            <a:r>
              <a:rPr lang="nl-NL" sz="2000" dirty="0"/>
              <a:t>, door Hem, hetzij dat op de aarde, hetzij dat in de hemelen</a:t>
            </a:r>
            <a:r>
              <a:rPr lang="nl-NL" sz="2000" dirty="0" smtClean="0"/>
              <a:t>.</a:t>
            </a:r>
          </a:p>
        </p:txBody>
      </p:sp>
      <p:sp>
        <p:nvSpPr>
          <p:cNvPr id="4" name="Slide Number Placeholder 3"/>
          <p:cNvSpPr>
            <a:spLocks noGrp="1"/>
          </p:cNvSpPr>
          <p:nvPr>
            <p:ph type="sldNum" sz="quarter" idx="12"/>
          </p:nvPr>
        </p:nvSpPr>
        <p:spPr/>
        <p:txBody>
          <a:bodyPr/>
          <a:lstStyle/>
          <a:p>
            <a:fld id="{4EF55460-62E7-4039-A20C-97F98A8F5B15}" type="slidenum">
              <a:rPr lang="nl-NL" smtClean="0"/>
              <a:t>9</a:t>
            </a:fld>
            <a:endParaRPr lang="nl-NL" dirty="0"/>
          </a:p>
        </p:txBody>
      </p:sp>
      <p:sp>
        <p:nvSpPr>
          <p:cNvPr id="5" name="Tekstvak 4"/>
          <p:cNvSpPr txBox="1"/>
          <p:nvPr/>
        </p:nvSpPr>
        <p:spPr>
          <a:xfrm>
            <a:off x="2411760" y="3001516"/>
            <a:ext cx="3960440" cy="461665"/>
          </a:xfrm>
          <a:prstGeom prst="rect">
            <a:avLst/>
          </a:prstGeom>
          <a:solidFill>
            <a:schemeClr val="bg1"/>
          </a:solidFill>
          <a:ln>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p:spPr>
        <p:txBody>
          <a:bodyPr wrap="square" rtlCol="0">
            <a:spAutoFit/>
          </a:bodyPr>
          <a:lstStyle/>
          <a:p>
            <a:r>
              <a:rPr lang="nl-NL" sz="1200" i="1" dirty="0" smtClean="0">
                <a:solidFill>
                  <a:srgbClr val="002060"/>
                </a:solidFill>
                <a:latin typeface="Verdana" pitchFamily="34" charset="0"/>
                <a:ea typeface="Verdana" pitchFamily="34" charset="0"/>
                <a:cs typeface="Verdana" pitchFamily="34" charset="0"/>
              </a:rPr>
              <a:t>het al </a:t>
            </a:r>
            <a:r>
              <a:rPr lang="nl-NL" sz="1200" dirty="0" smtClean="0">
                <a:solidFill>
                  <a:srgbClr val="002060"/>
                </a:solidFill>
                <a:latin typeface="Verdana" pitchFamily="34" charset="0"/>
                <a:ea typeface="Verdana" pitchFamily="34" charset="0"/>
                <a:cs typeface="Verdana" pitchFamily="34" charset="0"/>
              </a:rPr>
              <a:t>&lt;= (Gr.) </a:t>
            </a:r>
            <a:r>
              <a:rPr lang="nl-NL" sz="1200" dirty="0" err="1" smtClean="0">
                <a:solidFill>
                  <a:srgbClr val="002060"/>
                </a:solidFill>
                <a:latin typeface="Verdana" pitchFamily="34" charset="0"/>
                <a:ea typeface="Verdana" pitchFamily="34" charset="0"/>
                <a:cs typeface="Verdana" pitchFamily="34" charset="0"/>
              </a:rPr>
              <a:t>to</a:t>
            </a:r>
            <a:r>
              <a:rPr lang="nl-NL" sz="1200" dirty="0" smtClean="0">
                <a:solidFill>
                  <a:srgbClr val="002060"/>
                </a:solidFill>
                <a:latin typeface="Verdana" pitchFamily="34" charset="0"/>
                <a:ea typeface="Verdana" pitchFamily="34" charset="0"/>
                <a:cs typeface="Verdana" pitchFamily="34" charset="0"/>
              </a:rPr>
              <a:t> pas </a:t>
            </a:r>
            <a:r>
              <a:rPr lang="nl-NL" sz="1200" dirty="0">
                <a:solidFill>
                  <a:srgbClr val="002060"/>
                </a:solidFill>
                <a:latin typeface="Verdana" pitchFamily="34" charset="0"/>
                <a:ea typeface="Verdana" pitchFamily="34" charset="0"/>
                <a:cs typeface="Verdana" pitchFamily="34" charset="0"/>
              </a:rPr>
              <a:t>=&gt; </a:t>
            </a:r>
            <a:r>
              <a:rPr lang="nl-NL" sz="1200" dirty="0" smtClean="0">
                <a:solidFill>
                  <a:srgbClr val="002060"/>
                </a:solidFill>
                <a:latin typeface="Verdana" pitchFamily="34" charset="0"/>
                <a:ea typeface="Verdana" pitchFamily="34" charset="0"/>
                <a:cs typeface="Verdana" pitchFamily="34" charset="0"/>
              </a:rPr>
              <a:t>alles </a:t>
            </a:r>
            <a:r>
              <a:rPr lang="nl-NL" sz="1200" dirty="0">
                <a:solidFill>
                  <a:srgbClr val="002060"/>
                </a:solidFill>
                <a:latin typeface="Verdana" pitchFamily="34" charset="0"/>
                <a:ea typeface="Verdana" pitchFamily="34" charset="0"/>
                <a:cs typeface="Verdana" pitchFamily="34" charset="0"/>
              </a:rPr>
              <a:t>wat bestaat in het hele universum, stoffelijk en niet stoffelijk.</a:t>
            </a:r>
            <a:endParaRPr lang="nl-NL" sz="1200" dirty="0" smtClean="0">
              <a:solidFill>
                <a:srgbClr val="002060"/>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590138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studies_leeg">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solidFill>
        <a:ln>
          <a:solidFill>
            <a:srgbClr val="002060"/>
          </a:solidFill>
        </a:ln>
      </a:spPr>
      <a:bodyPr wrap="square" rtlCol="0">
        <a:spAutoFit/>
      </a:bodyPr>
      <a:lstStyle>
        <a:defPPr>
          <a:defRPr sz="2800" smtClean="0">
            <a:solidFill>
              <a:srgbClr val="002060"/>
            </a:solidFill>
            <a:latin typeface="Verdana" pitchFamily="34" charset="0"/>
            <a:ea typeface="Verdana" pitchFamily="34" charset="0"/>
            <a:cs typeface="Verdana" pitchFamily="34" charset="0"/>
          </a:defRPr>
        </a:defPPr>
      </a:lstStyle>
    </a:txDef>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studies_leeg</Template>
  <TotalTime>22617</TotalTime>
  <Words>1556</Words>
  <Application>Microsoft Office PowerPoint</Application>
  <PresentationFormat>On-screen Show (16:10)</PresentationFormat>
  <Paragraphs>362</Paragraphs>
  <Slides>76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76</vt:i4>
      </vt:variant>
    </vt:vector>
  </HeadingPairs>
  <TitlesOfParts>
    <vt:vector size="82" baseType="lpstr">
      <vt:lpstr>Arial</vt:lpstr>
      <vt:lpstr>Calibri</vt:lpstr>
      <vt:lpstr>Corbel</vt:lpstr>
      <vt:lpstr>Verdana</vt:lpstr>
      <vt:lpstr>Wingdings</vt:lpstr>
      <vt:lpstr>studies_leeg</vt:lpstr>
      <vt:lpstr>Reis door het hart van Gods Plan</vt:lpstr>
      <vt:lpstr>Enkele vragen</vt:lpstr>
      <vt:lpstr>Uitgangspunten</vt:lpstr>
      <vt:lpstr>God heeft een doel met Zijn schepping</vt:lpstr>
      <vt:lpstr>Laatste stappen tot het doel is bereikt</vt:lpstr>
      <vt:lpstr>Laatste stappen tot het doel is bereikt</vt:lpstr>
      <vt:lpstr>Laatste stappen tot het doel is bereikt</vt:lpstr>
      <vt:lpstr>Laatste stappen tot het doel is bereikt</vt:lpstr>
      <vt:lpstr>Laatste stappen tot het doel is bereikt</vt:lpstr>
      <vt:lpstr>Laatste stappen tot het doel is bereikt</vt:lpstr>
      <vt:lpstr>Laatste stappen tot het doel is bereikt</vt:lpstr>
      <vt:lpstr>Laatste stappen tot het doel is bereikt</vt:lpstr>
      <vt:lpstr>Laatste stappen tot het doel is bereikt</vt:lpstr>
      <vt:lpstr>God heeft een strategie om Zijn doel te kunnen bereiken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Wanneer is de bodem bereikt?</vt:lpstr>
      <vt:lpstr>Wanneer is de bodem bereikt?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Gods formule?</vt:lpstr>
      <vt:lpstr>Gods formule?</vt:lpstr>
      <vt:lpstr>PowerPoint Presentation</vt:lpstr>
      <vt:lpstr>… en vanuit Gods oogpunt?</vt:lpstr>
      <vt:lpstr>PowerPoint Presentation</vt:lpstr>
      <vt:lpstr>PowerPoint Presentation</vt:lpstr>
      <vt:lpstr>Resultaat van Gods Plan??</vt:lpstr>
      <vt:lpstr>Resultaat van Gods Plan??</vt:lpstr>
      <vt:lpstr>Resultaat van Gods Plan??</vt:lpstr>
      <vt:lpstr>Resultaat van Gods Plan</vt:lpstr>
      <vt:lpstr>Resultaat van Gods Plan</vt:lpstr>
      <vt:lpstr>Resultaat van Gods Plan…</vt:lpstr>
      <vt:lpstr>Resultaat van Gods Plan!!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Andre Piet</dc:creator>
  <cp:lastModifiedBy>Missim77</cp:lastModifiedBy>
  <cp:revision>303</cp:revision>
  <dcterms:created xsi:type="dcterms:W3CDTF">2014-05-31T16:10:15Z</dcterms:created>
  <dcterms:modified xsi:type="dcterms:W3CDTF">2014-10-01T16:41:35Z</dcterms:modified>
</cp:coreProperties>
</file>