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7"/>
  </p:notesMasterIdLst>
  <p:sldIdLst>
    <p:sldId id="256" r:id="rId2"/>
    <p:sldId id="28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84" r:id="rId19"/>
    <p:sldId id="285" r:id="rId20"/>
    <p:sldId id="286" r:id="rId21"/>
    <p:sldId id="287" r:id="rId22"/>
    <p:sldId id="283" r:id="rId23"/>
    <p:sldId id="288" r:id="rId24"/>
    <p:sldId id="270" r:id="rId25"/>
    <p:sldId id="281" r:id="rId26"/>
    <p:sldId id="289" r:id="rId27"/>
    <p:sldId id="292" r:id="rId28"/>
    <p:sldId id="291" r:id="rId29"/>
    <p:sldId id="309" r:id="rId30"/>
    <p:sldId id="276" r:id="rId31"/>
    <p:sldId id="277" r:id="rId32"/>
    <p:sldId id="278" r:id="rId33"/>
    <p:sldId id="293" r:id="rId34"/>
    <p:sldId id="294" r:id="rId35"/>
    <p:sldId id="295" r:id="rId36"/>
    <p:sldId id="297" r:id="rId37"/>
    <p:sldId id="296" r:id="rId38"/>
    <p:sldId id="311" r:id="rId39"/>
    <p:sldId id="312" r:id="rId40"/>
    <p:sldId id="318" r:id="rId41"/>
    <p:sldId id="299" r:id="rId42"/>
    <p:sldId id="298" r:id="rId43"/>
    <p:sldId id="313" r:id="rId44"/>
    <p:sldId id="314" r:id="rId45"/>
    <p:sldId id="301" r:id="rId46"/>
    <p:sldId id="303" r:id="rId47"/>
    <p:sldId id="317" r:id="rId48"/>
    <p:sldId id="304" r:id="rId49"/>
    <p:sldId id="305" r:id="rId50"/>
    <p:sldId id="316" r:id="rId51"/>
    <p:sldId id="306" r:id="rId52"/>
    <p:sldId id="315" r:id="rId53"/>
    <p:sldId id="310" r:id="rId54"/>
    <p:sldId id="308" r:id="rId55"/>
    <p:sldId id="266" r:id="rId5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5968FA-DF5B-49AD-8BC4-1851F3462922}" type="datetimeFigureOut">
              <a:rPr lang="nl-NL" smtClean="0"/>
              <a:t>2-10-2014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275344-E012-4C79-81A9-02BFA0CA66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189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F7AAE-FD91-430B-82C4-53398AF076FC}" type="datetime1">
              <a:rPr lang="nl-NL" smtClean="0"/>
              <a:t>2-10-2014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2906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7238B-CF3F-48DC-AEF7-0A214AFF60BA}" type="datetime1">
              <a:rPr lang="nl-NL" smtClean="0"/>
              <a:t>2-10-2014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2856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29CFB-4EE5-4EC7-96F2-E80F6084F142}" type="datetime1">
              <a:rPr lang="nl-NL" smtClean="0"/>
              <a:t>2-10-2014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28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23747-4A5E-4B79-A4D1-567784756592}" type="datetime1">
              <a:rPr lang="nl-NL" smtClean="0"/>
              <a:t>2-10-2014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3935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F197A-63A1-4F41-A57D-F5D3E0711030}" type="datetime1">
              <a:rPr lang="nl-NL" smtClean="0"/>
              <a:t>2-10-2014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4576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1FAB-CE93-4FD2-9B40-A0CA03A16732}" type="datetime1">
              <a:rPr lang="nl-NL" smtClean="0"/>
              <a:t>2-10-2014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2209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B851-CE27-4AA2-BF6F-F78C74F97E08}" type="datetime1">
              <a:rPr lang="nl-NL" smtClean="0"/>
              <a:t>2-10-2014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1140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FCE7F-B98F-42AF-ACD0-000273A2E89C}" type="datetime1">
              <a:rPr lang="nl-NL" smtClean="0"/>
              <a:t>2-10-2014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1153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1FA03-84A0-4BF4-B9F8-53D7C1919749}" type="datetime1">
              <a:rPr lang="nl-NL" smtClean="0"/>
              <a:t>2-10-2014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6946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5F46A-DE31-4AD6-AD3D-FA151C51C1A9}" type="datetime1">
              <a:rPr lang="nl-NL" smtClean="0"/>
              <a:t>2-10-2014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2554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29650-0263-48B1-9596-33A5FA3CC7BA}" type="datetime1">
              <a:rPr lang="nl-NL" smtClean="0"/>
              <a:t>2-10-2014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8258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D0AE7-49AE-4C7F-A775-2ECCEFD8E0D5}" type="datetime1">
              <a:rPr lang="nl-NL" smtClean="0"/>
              <a:t>2-10-2014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302CF-8F4C-4062-BF7B-C4D80C0CAF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4835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contrasten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Gods Genade zwart op wit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7148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Life is </a:t>
            </a:r>
            <a:r>
              <a:rPr lang="nl-NL" dirty="0" err="1" smtClean="0"/>
              <a:t>Wonderful</a:t>
            </a:r>
            <a:r>
              <a:rPr lang="nl-NL" dirty="0" smtClean="0"/>
              <a:t> – Jason </a:t>
            </a:r>
            <a:r>
              <a:rPr lang="nl-NL" dirty="0" err="1" smtClean="0"/>
              <a:t>Mraz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la </a:t>
            </a:r>
            <a:r>
              <a:rPr lang="nl-NL" dirty="0" err="1" smtClean="0"/>
              <a:t>la</a:t>
            </a:r>
            <a:r>
              <a:rPr lang="nl-NL" dirty="0" smtClean="0"/>
              <a:t> </a:t>
            </a:r>
            <a:r>
              <a:rPr lang="nl-NL" dirty="0" err="1" smtClean="0"/>
              <a:t>la</a:t>
            </a:r>
            <a:r>
              <a:rPr lang="nl-NL" dirty="0" smtClean="0"/>
              <a:t> </a:t>
            </a:r>
            <a:r>
              <a:rPr lang="nl-NL" dirty="0" err="1" smtClean="0"/>
              <a:t>la</a:t>
            </a:r>
            <a:r>
              <a:rPr lang="nl-NL" dirty="0" smtClean="0"/>
              <a:t> </a:t>
            </a:r>
            <a:r>
              <a:rPr lang="nl-NL" dirty="0" err="1" smtClean="0"/>
              <a:t>la</a:t>
            </a:r>
            <a:r>
              <a:rPr lang="nl-NL" dirty="0" smtClean="0"/>
              <a:t> </a:t>
            </a:r>
            <a:r>
              <a:rPr lang="nl-NL" dirty="0" err="1" smtClean="0"/>
              <a:t>la</a:t>
            </a:r>
            <a:r>
              <a:rPr lang="nl-NL" dirty="0" smtClean="0"/>
              <a:t> </a:t>
            </a:r>
            <a:r>
              <a:rPr lang="nl-NL" dirty="0" err="1" smtClean="0"/>
              <a:t>la</a:t>
            </a:r>
            <a:r>
              <a:rPr lang="nl-NL" dirty="0" smtClean="0"/>
              <a:t> life is </a:t>
            </a:r>
            <a:r>
              <a:rPr lang="nl-NL" dirty="0" err="1" smtClean="0"/>
              <a:t>wonderful</a:t>
            </a:r>
            <a:endParaRPr lang="nl-NL" dirty="0" smtClean="0"/>
          </a:p>
          <a:p>
            <a:pPr marL="0" indent="0">
              <a:buNone/>
            </a:pPr>
            <a:r>
              <a:rPr lang="nl-NL" i="1" dirty="0" smtClean="0">
                <a:solidFill>
                  <a:schemeClr val="bg1">
                    <a:lumMod val="50000"/>
                  </a:schemeClr>
                </a:solidFill>
              </a:rPr>
              <a:t>het leven is verwonderlijk</a:t>
            </a:r>
            <a:endParaRPr lang="nl-NL" i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nl-NL" dirty="0" smtClean="0"/>
              <a:t>ah la </a:t>
            </a:r>
            <a:r>
              <a:rPr lang="nl-NL" dirty="0" err="1" smtClean="0"/>
              <a:t>la</a:t>
            </a:r>
            <a:r>
              <a:rPr lang="nl-NL" dirty="0" smtClean="0"/>
              <a:t> </a:t>
            </a:r>
            <a:r>
              <a:rPr lang="nl-NL" dirty="0" err="1" smtClean="0"/>
              <a:t>la</a:t>
            </a:r>
            <a:r>
              <a:rPr lang="nl-NL" dirty="0" smtClean="0"/>
              <a:t> </a:t>
            </a:r>
            <a:r>
              <a:rPr lang="nl-NL" dirty="0" err="1" smtClean="0"/>
              <a:t>la</a:t>
            </a:r>
            <a:r>
              <a:rPr lang="nl-NL" dirty="0" smtClean="0"/>
              <a:t> </a:t>
            </a:r>
            <a:r>
              <a:rPr lang="nl-NL" dirty="0" err="1" smtClean="0"/>
              <a:t>la</a:t>
            </a:r>
            <a:r>
              <a:rPr lang="nl-NL" dirty="0" smtClean="0"/>
              <a:t> </a:t>
            </a:r>
            <a:r>
              <a:rPr lang="nl-NL" dirty="0" err="1" smtClean="0"/>
              <a:t>la</a:t>
            </a:r>
            <a:r>
              <a:rPr lang="nl-NL" dirty="0" smtClean="0"/>
              <a:t> life </a:t>
            </a:r>
            <a:r>
              <a:rPr lang="nl-NL" dirty="0" err="1" smtClean="0"/>
              <a:t>goes</a:t>
            </a:r>
            <a:r>
              <a:rPr lang="nl-NL" dirty="0" smtClean="0"/>
              <a:t> full </a:t>
            </a:r>
            <a:r>
              <a:rPr lang="nl-NL" dirty="0" err="1" smtClean="0"/>
              <a:t>circle</a:t>
            </a:r>
            <a:endParaRPr lang="nl-NL" dirty="0" smtClean="0"/>
          </a:p>
          <a:p>
            <a:pPr marL="0" indent="0">
              <a:buNone/>
            </a:pPr>
            <a:r>
              <a:rPr lang="nl-NL" i="1" dirty="0" smtClean="0">
                <a:solidFill>
                  <a:schemeClr val="bg1">
                    <a:lumMod val="50000"/>
                  </a:schemeClr>
                </a:solidFill>
              </a:rPr>
              <a:t>het leven is een gesloten geheel</a:t>
            </a:r>
            <a:endParaRPr lang="nl-NL" i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nl-NL" dirty="0" smtClean="0"/>
              <a:t>ah la </a:t>
            </a:r>
            <a:r>
              <a:rPr lang="nl-NL" dirty="0" err="1" smtClean="0"/>
              <a:t>la</a:t>
            </a:r>
            <a:r>
              <a:rPr lang="nl-NL" dirty="0" smtClean="0"/>
              <a:t> </a:t>
            </a:r>
            <a:r>
              <a:rPr lang="nl-NL" dirty="0" err="1" smtClean="0"/>
              <a:t>la</a:t>
            </a:r>
            <a:r>
              <a:rPr lang="nl-NL" dirty="0" smtClean="0"/>
              <a:t> </a:t>
            </a:r>
            <a:r>
              <a:rPr lang="nl-NL" dirty="0" err="1" smtClean="0"/>
              <a:t>la</a:t>
            </a:r>
            <a:r>
              <a:rPr lang="nl-NL" dirty="0" smtClean="0"/>
              <a:t> </a:t>
            </a:r>
            <a:r>
              <a:rPr lang="nl-NL" dirty="0" err="1" smtClean="0"/>
              <a:t>la</a:t>
            </a:r>
            <a:r>
              <a:rPr lang="nl-NL" dirty="0" smtClean="0"/>
              <a:t> </a:t>
            </a:r>
            <a:r>
              <a:rPr lang="nl-NL" dirty="0" err="1" smtClean="0"/>
              <a:t>la</a:t>
            </a:r>
            <a:r>
              <a:rPr lang="nl-NL" dirty="0" smtClean="0"/>
              <a:t> life is </a:t>
            </a:r>
            <a:r>
              <a:rPr lang="nl-NL" dirty="0" err="1" smtClean="0"/>
              <a:t>wonderful</a:t>
            </a:r>
            <a:endParaRPr lang="nl-NL" dirty="0" smtClean="0"/>
          </a:p>
          <a:p>
            <a:pPr marL="0" indent="0">
              <a:buNone/>
            </a:pPr>
            <a:r>
              <a:rPr lang="nl-NL" i="1" dirty="0" smtClean="0">
                <a:solidFill>
                  <a:schemeClr val="bg1">
                    <a:lumMod val="50000"/>
                  </a:schemeClr>
                </a:solidFill>
              </a:rPr>
              <a:t>het leven is verwonderlijk</a:t>
            </a:r>
            <a:endParaRPr lang="nl-NL" i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nl-NL" dirty="0" smtClean="0"/>
              <a:t>ah la </a:t>
            </a:r>
            <a:r>
              <a:rPr lang="nl-NL" dirty="0" err="1" smtClean="0"/>
              <a:t>la</a:t>
            </a:r>
            <a:r>
              <a:rPr lang="nl-NL" dirty="0" smtClean="0"/>
              <a:t> </a:t>
            </a:r>
            <a:r>
              <a:rPr lang="nl-NL" dirty="0" err="1" smtClean="0"/>
              <a:t>la</a:t>
            </a:r>
            <a:r>
              <a:rPr lang="nl-NL" dirty="0" smtClean="0"/>
              <a:t> </a:t>
            </a:r>
            <a:r>
              <a:rPr lang="nl-NL" dirty="0" err="1" smtClean="0"/>
              <a:t>la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661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oorsprong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i="1" dirty="0" smtClean="0"/>
              <a:t>“</a:t>
            </a:r>
            <a:r>
              <a:rPr lang="nl-NL" i="1" dirty="0" err="1" smtClean="0"/>
              <a:t>it</a:t>
            </a:r>
            <a:r>
              <a:rPr lang="nl-NL" i="1" dirty="0" smtClean="0"/>
              <a:t> takes a </a:t>
            </a:r>
            <a:r>
              <a:rPr lang="nl-NL" i="1" dirty="0" err="1" smtClean="0"/>
              <a:t>crane</a:t>
            </a:r>
            <a:r>
              <a:rPr lang="nl-NL" i="1" dirty="0" smtClean="0"/>
              <a:t> </a:t>
            </a:r>
            <a:r>
              <a:rPr lang="nl-NL" i="1" dirty="0" err="1" smtClean="0"/>
              <a:t>to</a:t>
            </a:r>
            <a:r>
              <a:rPr lang="nl-NL" i="1" dirty="0" smtClean="0"/>
              <a:t> </a:t>
            </a:r>
            <a:r>
              <a:rPr lang="nl-NL" i="1" dirty="0" err="1" smtClean="0"/>
              <a:t>build</a:t>
            </a:r>
            <a:r>
              <a:rPr lang="nl-NL" i="1" dirty="0" smtClean="0"/>
              <a:t> a </a:t>
            </a:r>
            <a:r>
              <a:rPr lang="nl-NL" i="1" dirty="0" err="1" smtClean="0"/>
              <a:t>crane</a:t>
            </a:r>
            <a:r>
              <a:rPr lang="nl-NL" i="1" dirty="0"/>
              <a:t> </a:t>
            </a:r>
            <a:r>
              <a:rPr lang="nl-NL" i="1" dirty="0" smtClean="0"/>
              <a:t>[…]</a:t>
            </a:r>
          </a:p>
          <a:p>
            <a:pPr marL="0" indent="0" algn="ctr">
              <a:buNone/>
            </a:pPr>
            <a:r>
              <a:rPr lang="nl-NL" i="1" dirty="0" err="1" smtClean="0"/>
              <a:t>it</a:t>
            </a:r>
            <a:r>
              <a:rPr lang="nl-NL" i="1" dirty="0" smtClean="0"/>
              <a:t> takes </a:t>
            </a:r>
            <a:r>
              <a:rPr lang="nl-NL" i="1" dirty="0" err="1" smtClean="0"/>
              <a:t>an</a:t>
            </a:r>
            <a:r>
              <a:rPr lang="nl-NL" i="1" dirty="0" smtClean="0"/>
              <a:t> </a:t>
            </a:r>
            <a:r>
              <a:rPr lang="nl-NL" i="1" dirty="0" err="1" smtClean="0"/>
              <a:t>egg</a:t>
            </a:r>
            <a:r>
              <a:rPr lang="nl-NL" i="1" dirty="0" smtClean="0"/>
              <a:t> </a:t>
            </a:r>
            <a:r>
              <a:rPr lang="nl-NL" i="1" dirty="0" err="1" smtClean="0"/>
              <a:t>to</a:t>
            </a:r>
            <a:r>
              <a:rPr lang="nl-NL" i="1" dirty="0" smtClean="0"/>
              <a:t> make a hen</a:t>
            </a:r>
            <a:endParaRPr lang="nl-NL" i="1" dirty="0"/>
          </a:p>
          <a:p>
            <a:pPr marL="0" indent="0" algn="ctr">
              <a:buNone/>
            </a:pPr>
            <a:r>
              <a:rPr lang="nl-NL" i="1" dirty="0" err="1" smtClean="0"/>
              <a:t>it</a:t>
            </a:r>
            <a:r>
              <a:rPr lang="nl-NL" i="1" dirty="0" smtClean="0"/>
              <a:t> takes a hen </a:t>
            </a:r>
            <a:r>
              <a:rPr lang="nl-NL" i="1" dirty="0" err="1" smtClean="0"/>
              <a:t>to</a:t>
            </a:r>
            <a:r>
              <a:rPr lang="nl-NL" i="1" dirty="0" smtClean="0"/>
              <a:t> make </a:t>
            </a:r>
            <a:r>
              <a:rPr lang="nl-NL" i="1" dirty="0" err="1" smtClean="0"/>
              <a:t>an</a:t>
            </a:r>
            <a:r>
              <a:rPr lang="nl-NL" i="1" dirty="0" smtClean="0"/>
              <a:t> </a:t>
            </a:r>
            <a:r>
              <a:rPr lang="nl-NL" i="1" dirty="0" err="1" smtClean="0"/>
              <a:t>egg</a:t>
            </a:r>
            <a:r>
              <a:rPr lang="nl-NL" i="1" dirty="0" smtClean="0"/>
              <a:t>”</a:t>
            </a:r>
          </a:p>
          <a:p>
            <a:pPr marL="0" indent="0" algn="ctr">
              <a:buNone/>
            </a:pPr>
            <a:endParaRPr lang="nl-NL" dirty="0" smtClean="0"/>
          </a:p>
          <a:p>
            <a:pPr marL="0" indent="0" algn="ctr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>
                <a:sym typeface="Wingdings" panose="05000000000000000000" pitchFamily="2" charset="2"/>
              </a:rPr>
              <a:t> de oorsprong van alles is niet niks</a:t>
            </a:r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645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</a:t>
            </a:r>
            <a:r>
              <a:rPr lang="nl-NL" dirty="0" smtClean="0"/>
              <a:t>rvaringskennis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i="1" dirty="0" smtClean="0"/>
              <a:t>“</a:t>
            </a:r>
            <a:r>
              <a:rPr lang="nl-NL" i="1" dirty="0" err="1" smtClean="0"/>
              <a:t>it</a:t>
            </a:r>
            <a:r>
              <a:rPr lang="nl-NL" i="1" dirty="0" smtClean="0"/>
              <a:t> takes </a:t>
            </a:r>
            <a:r>
              <a:rPr lang="nl-NL" i="1" dirty="0" err="1" smtClean="0"/>
              <a:t>some</a:t>
            </a:r>
            <a:r>
              <a:rPr lang="nl-NL" i="1" dirty="0" smtClean="0"/>
              <a:t> </a:t>
            </a:r>
            <a:r>
              <a:rPr lang="nl-NL" i="1" dirty="0" err="1" smtClean="0"/>
              <a:t>good</a:t>
            </a:r>
            <a:r>
              <a:rPr lang="nl-NL" i="1" dirty="0" smtClean="0"/>
              <a:t> </a:t>
            </a:r>
            <a:r>
              <a:rPr lang="nl-NL" i="1" dirty="0" err="1" smtClean="0"/>
              <a:t>to</a:t>
            </a:r>
            <a:r>
              <a:rPr lang="nl-NL" i="1" dirty="0" smtClean="0"/>
              <a:t> make </a:t>
            </a:r>
            <a:r>
              <a:rPr lang="nl-NL" i="1" dirty="0" err="1" smtClean="0"/>
              <a:t>it</a:t>
            </a:r>
            <a:r>
              <a:rPr lang="nl-NL" i="1" dirty="0" smtClean="0"/>
              <a:t> </a:t>
            </a:r>
            <a:r>
              <a:rPr lang="nl-NL" i="1" dirty="0" err="1" smtClean="0"/>
              <a:t>hurt</a:t>
            </a:r>
            <a:endParaRPr lang="nl-NL" i="1" dirty="0" smtClean="0"/>
          </a:p>
          <a:p>
            <a:pPr marL="0" indent="0" algn="ctr">
              <a:buNone/>
            </a:pPr>
            <a:r>
              <a:rPr lang="nl-NL" i="1" dirty="0" err="1" smtClean="0"/>
              <a:t>it</a:t>
            </a:r>
            <a:r>
              <a:rPr lang="nl-NL" i="1" dirty="0" smtClean="0"/>
              <a:t> takes </a:t>
            </a:r>
            <a:r>
              <a:rPr lang="nl-NL" i="1" dirty="0" err="1" smtClean="0"/>
              <a:t>some</a:t>
            </a:r>
            <a:r>
              <a:rPr lang="nl-NL" i="1" dirty="0" smtClean="0"/>
              <a:t> bad </a:t>
            </a:r>
            <a:r>
              <a:rPr lang="nl-NL" i="1" dirty="0" err="1" smtClean="0"/>
              <a:t>for</a:t>
            </a:r>
            <a:r>
              <a:rPr lang="nl-NL" i="1" dirty="0" smtClean="0"/>
              <a:t> </a:t>
            </a:r>
            <a:r>
              <a:rPr lang="nl-NL" i="1" dirty="0" err="1" smtClean="0"/>
              <a:t>satisfaction</a:t>
            </a:r>
            <a:r>
              <a:rPr lang="nl-NL" i="1" dirty="0" smtClean="0"/>
              <a:t> […]</a:t>
            </a:r>
          </a:p>
          <a:p>
            <a:pPr marL="0" indent="0" algn="ctr">
              <a:buNone/>
            </a:pPr>
            <a:r>
              <a:rPr lang="en-US" i="1" dirty="0" smtClean="0"/>
              <a:t>it </a:t>
            </a:r>
            <a:r>
              <a:rPr lang="en-US" i="1" dirty="0" smtClean="0"/>
              <a:t>takes a toll to make you care</a:t>
            </a:r>
            <a:r>
              <a:rPr lang="nl-NL" i="1" dirty="0" smtClean="0"/>
              <a:t>”</a:t>
            </a:r>
          </a:p>
          <a:p>
            <a:pPr marL="0" indent="0" algn="ctr">
              <a:buNone/>
            </a:pPr>
            <a:endParaRPr lang="nl-NL" i="1" dirty="0"/>
          </a:p>
          <a:p>
            <a:pPr marL="0" indent="0" algn="r">
              <a:buNone/>
            </a:pPr>
            <a:r>
              <a:rPr lang="nl-NL" b="1" i="1" dirty="0" err="1" smtClean="0"/>
              <a:t>All</a:t>
            </a:r>
            <a:r>
              <a:rPr lang="nl-NL" b="1" i="1" dirty="0" smtClean="0"/>
              <a:t> </a:t>
            </a:r>
            <a:r>
              <a:rPr lang="nl-NL" b="1" i="1" dirty="0" err="1"/>
              <a:t>knowledge</a:t>
            </a:r>
            <a:r>
              <a:rPr lang="nl-NL" b="1" i="1" dirty="0"/>
              <a:t> is </a:t>
            </a:r>
            <a:r>
              <a:rPr lang="nl-NL" b="1" i="1" dirty="0" err="1"/>
              <a:t>relative</a:t>
            </a:r>
            <a:r>
              <a:rPr lang="nl-NL" i="1" dirty="0"/>
              <a:t>, </a:t>
            </a:r>
            <a:r>
              <a:rPr lang="nl-NL" i="1" dirty="0" err="1"/>
              <a:t>and</a:t>
            </a:r>
            <a:r>
              <a:rPr lang="nl-NL" i="1" dirty="0"/>
              <a:t> is the </a:t>
            </a:r>
            <a:r>
              <a:rPr lang="nl-NL" i="1" dirty="0" err="1"/>
              <a:t>result</a:t>
            </a:r>
            <a:r>
              <a:rPr lang="nl-NL" i="1" dirty="0"/>
              <a:t> of </a:t>
            </a:r>
            <a:r>
              <a:rPr lang="nl-NL" i="1" dirty="0" err="1"/>
              <a:t>comparative</a:t>
            </a:r>
            <a:r>
              <a:rPr lang="nl-NL" i="1" dirty="0"/>
              <a:t> </a:t>
            </a:r>
            <a:r>
              <a:rPr lang="nl-NL" i="1" dirty="0" err="1"/>
              <a:t>contrasts</a:t>
            </a:r>
            <a:r>
              <a:rPr lang="nl-NL" i="1" dirty="0"/>
              <a:t>. […] </a:t>
            </a:r>
            <a:r>
              <a:rPr lang="nl-NL" i="1" dirty="0" err="1"/>
              <a:t>Strange</a:t>
            </a:r>
            <a:r>
              <a:rPr lang="nl-NL" i="1" dirty="0"/>
              <a:t> </a:t>
            </a:r>
            <a:r>
              <a:rPr lang="nl-NL" i="1" dirty="0" err="1"/>
              <a:t>to</a:t>
            </a:r>
            <a:r>
              <a:rPr lang="nl-NL" i="1" dirty="0"/>
              <a:t> say, </a:t>
            </a:r>
            <a:r>
              <a:rPr lang="nl-NL" i="1" dirty="0" err="1"/>
              <a:t>it</a:t>
            </a:r>
            <a:r>
              <a:rPr lang="nl-NL" i="1" dirty="0"/>
              <a:t> is </a:t>
            </a:r>
            <a:r>
              <a:rPr lang="nl-NL" i="1" dirty="0" err="1"/>
              <a:t>usually</a:t>
            </a:r>
            <a:r>
              <a:rPr lang="nl-NL" i="1" dirty="0"/>
              <a:t> </a:t>
            </a:r>
            <a:r>
              <a:rPr lang="nl-NL" i="1" dirty="0" err="1"/>
              <a:t>much</a:t>
            </a:r>
            <a:r>
              <a:rPr lang="nl-NL" i="1" dirty="0"/>
              <a:t> </a:t>
            </a:r>
            <a:r>
              <a:rPr lang="nl-NL" b="1" i="1" dirty="0" err="1"/>
              <a:t>easier</a:t>
            </a:r>
            <a:r>
              <a:rPr lang="nl-NL" b="1" i="1" dirty="0"/>
              <a:t> </a:t>
            </a:r>
            <a:r>
              <a:rPr lang="nl-NL" b="1" i="1" dirty="0" err="1"/>
              <a:t>to</a:t>
            </a:r>
            <a:r>
              <a:rPr lang="nl-NL" b="1" i="1" dirty="0"/>
              <a:t> </a:t>
            </a:r>
            <a:r>
              <a:rPr lang="nl-NL" b="1" i="1" dirty="0" err="1"/>
              <a:t>learn</a:t>
            </a:r>
            <a:r>
              <a:rPr lang="nl-NL" b="1" i="1" dirty="0"/>
              <a:t> </a:t>
            </a:r>
            <a:r>
              <a:rPr lang="nl-NL" b="1" i="1" dirty="0" err="1"/>
              <a:t>two</a:t>
            </a:r>
            <a:r>
              <a:rPr lang="nl-NL" b="1" i="1" dirty="0"/>
              <a:t> </a:t>
            </a:r>
            <a:r>
              <a:rPr lang="nl-NL" b="1" i="1" dirty="0" err="1"/>
              <a:t>things</a:t>
            </a:r>
            <a:r>
              <a:rPr lang="nl-NL" b="1" i="1" dirty="0"/>
              <a:t> </a:t>
            </a:r>
            <a:r>
              <a:rPr lang="nl-NL" b="1" i="1" dirty="0" err="1"/>
              <a:t>than</a:t>
            </a:r>
            <a:r>
              <a:rPr lang="nl-NL" b="1" i="1" dirty="0"/>
              <a:t> </a:t>
            </a:r>
            <a:r>
              <a:rPr lang="nl-NL" b="1" i="1" dirty="0" err="1"/>
              <a:t>one</a:t>
            </a:r>
            <a:r>
              <a:rPr lang="nl-NL" i="1" dirty="0"/>
              <a:t>, </a:t>
            </a:r>
            <a:r>
              <a:rPr lang="nl-NL" i="1" dirty="0" smtClean="0"/>
              <a:t/>
            </a:r>
            <a:br>
              <a:rPr lang="nl-NL" i="1" dirty="0" smtClean="0"/>
            </a:br>
            <a:r>
              <a:rPr lang="nl-NL" i="1" dirty="0" err="1" smtClean="0"/>
              <a:t>if</a:t>
            </a:r>
            <a:r>
              <a:rPr lang="nl-NL" i="1" dirty="0" smtClean="0"/>
              <a:t> </a:t>
            </a:r>
            <a:r>
              <a:rPr lang="nl-NL" i="1" dirty="0" err="1"/>
              <a:t>they</a:t>
            </a:r>
            <a:r>
              <a:rPr lang="nl-NL" i="1" dirty="0"/>
              <a:t> </a:t>
            </a:r>
            <a:r>
              <a:rPr lang="nl-NL" i="1" dirty="0" err="1"/>
              <a:t>can</a:t>
            </a:r>
            <a:r>
              <a:rPr lang="nl-NL" i="1" dirty="0"/>
              <a:t> </a:t>
            </a:r>
            <a:r>
              <a:rPr lang="nl-NL" i="1" dirty="0" err="1"/>
              <a:t>be</a:t>
            </a:r>
            <a:r>
              <a:rPr lang="nl-NL" i="1" dirty="0"/>
              <a:t> </a:t>
            </a:r>
            <a:r>
              <a:rPr lang="nl-NL" i="1" dirty="0" err="1"/>
              <a:t>related</a:t>
            </a:r>
            <a:r>
              <a:rPr lang="nl-NL" i="1" dirty="0"/>
              <a:t> </a:t>
            </a:r>
            <a:r>
              <a:rPr lang="nl-NL" i="1" dirty="0" err="1"/>
              <a:t>to</a:t>
            </a:r>
            <a:r>
              <a:rPr lang="nl-NL" i="1" dirty="0"/>
              <a:t> </a:t>
            </a:r>
            <a:r>
              <a:rPr lang="nl-NL" i="1" dirty="0" err="1"/>
              <a:t>each</a:t>
            </a:r>
            <a:r>
              <a:rPr lang="nl-NL" i="1" dirty="0"/>
              <a:t> </a:t>
            </a:r>
            <a:r>
              <a:rPr lang="nl-NL" i="1" dirty="0" err="1"/>
              <a:t>other</a:t>
            </a:r>
            <a:r>
              <a:rPr lang="nl-NL" i="1" dirty="0"/>
              <a:t>. </a:t>
            </a:r>
            <a:r>
              <a:rPr lang="nl-NL" i="1" dirty="0" smtClean="0"/>
              <a:t>– A.E. </a:t>
            </a:r>
            <a:r>
              <a:rPr lang="nl-NL" i="1" dirty="0" err="1" smtClean="0"/>
              <a:t>Knoch</a:t>
            </a:r>
            <a:endParaRPr lang="nl-NL" i="1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788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contrasten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NL" i="1" dirty="0" smtClean="0"/>
              <a:t>“</a:t>
            </a:r>
            <a:r>
              <a:rPr lang="nl-NL" i="1" dirty="0" err="1" smtClean="0"/>
              <a:t>it</a:t>
            </a:r>
            <a:r>
              <a:rPr lang="nl-NL" i="1" dirty="0" smtClean="0"/>
              <a:t> takes </a:t>
            </a:r>
            <a:r>
              <a:rPr lang="nl-NL" i="1" dirty="0" err="1" smtClean="0"/>
              <a:t>some</a:t>
            </a:r>
            <a:r>
              <a:rPr lang="nl-NL" i="1" dirty="0" smtClean="0"/>
              <a:t> </a:t>
            </a:r>
            <a:r>
              <a:rPr lang="nl-NL" b="1" i="1" dirty="0" err="1" smtClean="0"/>
              <a:t>old</a:t>
            </a:r>
            <a:r>
              <a:rPr lang="nl-NL" i="1" dirty="0" smtClean="0"/>
              <a:t> </a:t>
            </a:r>
            <a:r>
              <a:rPr lang="nl-NL" i="1" dirty="0" err="1" smtClean="0"/>
              <a:t>to</a:t>
            </a:r>
            <a:r>
              <a:rPr lang="nl-NL" i="1" dirty="0" smtClean="0"/>
              <a:t> make </a:t>
            </a:r>
            <a:r>
              <a:rPr lang="nl-NL" i="1" dirty="0" err="1" smtClean="0"/>
              <a:t>you</a:t>
            </a:r>
            <a:r>
              <a:rPr lang="nl-NL" i="1" dirty="0" smtClean="0"/>
              <a:t> </a:t>
            </a:r>
            <a:r>
              <a:rPr lang="nl-NL" b="1" i="1" dirty="0" err="1" smtClean="0"/>
              <a:t>young</a:t>
            </a:r>
            <a:endParaRPr lang="nl-NL" b="1" i="1" dirty="0" smtClean="0"/>
          </a:p>
          <a:p>
            <a:pPr marL="0" indent="0" algn="ctr">
              <a:buNone/>
            </a:pPr>
            <a:r>
              <a:rPr lang="nl-NL" i="1" dirty="0" err="1" smtClean="0"/>
              <a:t>it</a:t>
            </a:r>
            <a:r>
              <a:rPr lang="nl-NL" i="1" dirty="0" smtClean="0"/>
              <a:t> takes </a:t>
            </a:r>
            <a:r>
              <a:rPr lang="nl-NL" i="1" dirty="0" err="1" smtClean="0"/>
              <a:t>some</a:t>
            </a:r>
            <a:r>
              <a:rPr lang="nl-NL" i="1" dirty="0" smtClean="0"/>
              <a:t> </a:t>
            </a:r>
            <a:r>
              <a:rPr lang="nl-NL" b="1" i="1" dirty="0" err="1" smtClean="0"/>
              <a:t>cold</a:t>
            </a:r>
            <a:r>
              <a:rPr lang="nl-NL" b="1" i="1" dirty="0" smtClean="0"/>
              <a:t> </a:t>
            </a:r>
            <a:r>
              <a:rPr lang="nl-NL" i="1" dirty="0" err="1" smtClean="0"/>
              <a:t>to</a:t>
            </a:r>
            <a:r>
              <a:rPr lang="nl-NL" i="1" dirty="0" smtClean="0"/>
              <a:t> </a:t>
            </a:r>
            <a:r>
              <a:rPr lang="nl-NL" i="1" dirty="0" err="1" smtClean="0"/>
              <a:t>know</a:t>
            </a:r>
            <a:r>
              <a:rPr lang="nl-NL" i="1" dirty="0" smtClean="0"/>
              <a:t> the </a:t>
            </a:r>
            <a:r>
              <a:rPr lang="nl-NL" b="1" i="1" dirty="0" err="1" smtClean="0"/>
              <a:t>sun</a:t>
            </a:r>
            <a:r>
              <a:rPr lang="nl-NL" b="1" i="1" dirty="0" smtClean="0"/>
              <a:t> </a:t>
            </a:r>
            <a:r>
              <a:rPr lang="nl-NL" i="1" dirty="0" smtClean="0"/>
              <a:t>[…]</a:t>
            </a:r>
          </a:p>
          <a:p>
            <a:pPr marL="0" indent="0" algn="ctr">
              <a:buNone/>
            </a:pPr>
            <a:r>
              <a:rPr lang="nl-NL" i="1" dirty="0" err="1" smtClean="0"/>
              <a:t>it</a:t>
            </a:r>
            <a:r>
              <a:rPr lang="nl-NL" i="1" dirty="0" smtClean="0"/>
              <a:t> takes </a:t>
            </a:r>
            <a:r>
              <a:rPr lang="nl-NL" i="1" dirty="0" err="1" smtClean="0"/>
              <a:t>some</a:t>
            </a:r>
            <a:r>
              <a:rPr lang="nl-NL" i="1" dirty="0" smtClean="0"/>
              <a:t> </a:t>
            </a:r>
            <a:r>
              <a:rPr lang="nl-NL" b="1" i="1" dirty="0" err="1" smtClean="0"/>
              <a:t>silence</a:t>
            </a:r>
            <a:r>
              <a:rPr lang="nl-NL" b="1" i="1" dirty="0" smtClean="0"/>
              <a:t> </a:t>
            </a:r>
            <a:r>
              <a:rPr lang="nl-NL" i="1" dirty="0" err="1" smtClean="0"/>
              <a:t>to</a:t>
            </a:r>
            <a:r>
              <a:rPr lang="nl-NL" i="1" dirty="0" smtClean="0"/>
              <a:t> make </a:t>
            </a:r>
            <a:r>
              <a:rPr lang="nl-NL" b="1" i="1" dirty="0" smtClean="0"/>
              <a:t>sound </a:t>
            </a:r>
            <a:r>
              <a:rPr lang="nl-NL" i="1" dirty="0" smtClean="0"/>
              <a:t>[…]</a:t>
            </a:r>
          </a:p>
          <a:p>
            <a:pPr marL="0" indent="0" algn="ctr">
              <a:buNone/>
            </a:pPr>
            <a:r>
              <a:rPr lang="nl-NL" i="1" dirty="0" err="1" smtClean="0"/>
              <a:t>it</a:t>
            </a:r>
            <a:r>
              <a:rPr lang="nl-NL" i="1" dirty="0" smtClean="0"/>
              <a:t> takes </a:t>
            </a:r>
            <a:r>
              <a:rPr lang="nl-NL" i="1" dirty="0" err="1" smtClean="0"/>
              <a:t>some</a:t>
            </a:r>
            <a:r>
              <a:rPr lang="nl-NL" i="1" dirty="0" smtClean="0"/>
              <a:t> </a:t>
            </a:r>
            <a:r>
              <a:rPr lang="nl-NL" b="1" i="1" dirty="0" err="1" smtClean="0"/>
              <a:t>fears</a:t>
            </a:r>
            <a:r>
              <a:rPr lang="nl-NL" b="1" i="1" dirty="0" smtClean="0"/>
              <a:t> </a:t>
            </a:r>
            <a:r>
              <a:rPr lang="nl-NL" i="1" dirty="0" err="1" smtClean="0"/>
              <a:t>to</a:t>
            </a:r>
            <a:r>
              <a:rPr lang="nl-NL" i="1" dirty="0" smtClean="0"/>
              <a:t> make </a:t>
            </a:r>
            <a:r>
              <a:rPr lang="nl-NL" i="1" dirty="0" err="1" smtClean="0"/>
              <a:t>you</a:t>
            </a:r>
            <a:r>
              <a:rPr lang="nl-NL" i="1" dirty="0" smtClean="0"/>
              <a:t> </a:t>
            </a:r>
            <a:r>
              <a:rPr lang="nl-NL" b="1" i="1" dirty="0" smtClean="0"/>
              <a:t>trust </a:t>
            </a:r>
            <a:r>
              <a:rPr lang="nl-NL" i="1" dirty="0" smtClean="0"/>
              <a:t>[…]</a:t>
            </a:r>
          </a:p>
          <a:p>
            <a:pPr marL="0" indent="0" algn="ctr">
              <a:buNone/>
            </a:pPr>
            <a:r>
              <a:rPr lang="nl-NL" i="1" dirty="0" err="1" smtClean="0"/>
              <a:t>it</a:t>
            </a:r>
            <a:r>
              <a:rPr lang="nl-NL" i="1" dirty="0" smtClean="0"/>
              <a:t> takes a </a:t>
            </a:r>
            <a:r>
              <a:rPr lang="nl-NL" b="1" i="1" dirty="0" err="1" smtClean="0"/>
              <a:t>loss</a:t>
            </a:r>
            <a:r>
              <a:rPr lang="nl-NL" b="1" i="1" dirty="0" smtClean="0"/>
              <a:t> </a:t>
            </a:r>
            <a:r>
              <a:rPr lang="nl-NL" i="1" dirty="0" err="1" smtClean="0"/>
              <a:t>before</a:t>
            </a:r>
            <a:r>
              <a:rPr lang="nl-NL" i="1" dirty="0" smtClean="0"/>
              <a:t> </a:t>
            </a:r>
            <a:r>
              <a:rPr lang="nl-NL" i="1" dirty="0" err="1" smtClean="0"/>
              <a:t>you</a:t>
            </a:r>
            <a:r>
              <a:rPr lang="nl-NL" i="1" dirty="0" smtClean="0"/>
              <a:t> </a:t>
            </a:r>
            <a:r>
              <a:rPr lang="nl-NL" b="1" i="1" dirty="0" smtClean="0"/>
              <a:t>found </a:t>
            </a:r>
            <a:r>
              <a:rPr lang="nl-NL" i="1" dirty="0" err="1" smtClean="0"/>
              <a:t>it</a:t>
            </a:r>
            <a:r>
              <a:rPr lang="nl-NL" i="1" dirty="0" smtClean="0"/>
              <a:t> […]</a:t>
            </a:r>
          </a:p>
          <a:p>
            <a:pPr marL="0" indent="0" algn="ctr">
              <a:buNone/>
            </a:pPr>
            <a:r>
              <a:rPr lang="nl-NL" i="1" dirty="0" err="1"/>
              <a:t>it</a:t>
            </a:r>
            <a:r>
              <a:rPr lang="nl-NL" i="1" dirty="0"/>
              <a:t> takes a </a:t>
            </a:r>
            <a:r>
              <a:rPr lang="nl-NL" b="1" i="1" dirty="0"/>
              <a:t>hole </a:t>
            </a:r>
            <a:r>
              <a:rPr lang="nl-NL" i="1" dirty="0" err="1"/>
              <a:t>to</a:t>
            </a:r>
            <a:r>
              <a:rPr lang="nl-NL" i="1" dirty="0"/>
              <a:t> make a </a:t>
            </a:r>
            <a:r>
              <a:rPr lang="nl-NL" b="1" i="1" dirty="0" err="1" smtClean="0"/>
              <a:t>mountain</a:t>
            </a:r>
            <a:r>
              <a:rPr lang="nl-NL" b="1" i="1" dirty="0" smtClean="0"/>
              <a:t> </a:t>
            </a:r>
            <a:r>
              <a:rPr lang="nl-NL" i="1" dirty="0" smtClean="0"/>
              <a:t>[…]</a:t>
            </a:r>
          </a:p>
          <a:p>
            <a:pPr marL="0" indent="0" algn="ctr">
              <a:buNone/>
            </a:pPr>
            <a:r>
              <a:rPr lang="nl-NL" b="1" i="1" dirty="0" err="1" smtClean="0"/>
              <a:t>it</a:t>
            </a:r>
            <a:r>
              <a:rPr lang="nl-NL" b="1" i="1" dirty="0" smtClean="0"/>
              <a:t> takes the </a:t>
            </a:r>
            <a:r>
              <a:rPr lang="nl-NL" b="1" i="1" dirty="0" err="1" smtClean="0"/>
              <a:t>one</a:t>
            </a:r>
            <a:r>
              <a:rPr lang="nl-NL" b="1" i="1" dirty="0" smtClean="0"/>
              <a:t> </a:t>
            </a:r>
            <a:r>
              <a:rPr lang="nl-NL" b="1" i="1" dirty="0" err="1" smtClean="0"/>
              <a:t>to</a:t>
            </a:r>
            <a:r>
              <a:rPr lang="nl-NL" b="1" i="1" dirty="0" smtClean="0"/>
              <a:t> have the </a:t>
            </a:r>
            <a:r>
              <a:rPr lang="nl-NL" b="1" i="1" dirty="0" err="1" smtClean="0"/>
              <a:t>other</a:t>
            </a:r>
            <a:r>
              <a:rPr lang="nl-NL" i="1" dirty="0" smtClean="0"/>
              <a:t>”</a:t>
            </a:r>
          </a:p>
          <a:p>
            <a:pPr marL="0" indent="0">
              <a:buNone/>
            </a:pPr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195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contr</a:t>
            </a:r>
            <a:r>
              <a:rPr lang="nl-NL" dirty="0" smtClean="0"/>
              <a:t>asten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5200" dirty="0" smtClean="0">
                <a:solidFill>
                  <a:schemeClr val="bg1"/>
                </a:solidFill>
              </a:rPr>
              <a:t>contrasten zijn </a:t>
            </a:r>
            <a:r>
              <a:rPr lang="nl-NL" sz="5200" dirty="0" smtClean="0"/>
              <a:t>onze realiteit:</a:t>
            </a:r>
          </a:p>
          <a:p>
            <a:pPr marL="0" indent="0">
              <a:buNone/>
            </a:pPr>
            <a:r>
              <a:rPr lang="nl-NL" dirty="0" smtClean="0">
                <a:solidFill>
                  <a:schemeClr val="bg1"/>
                </a:solidFill>
              </a:rPr>
              <a:t>	donker</a:t>
            </a:r>
            <a:r>
              <a:rPr lang="nl-NL" dirty="0" smtClean="0">
                <a:solidFill>
                  <a:schemeClr val="bg1">
                    <a:lumMod val="75000"/>
                  </a:schemeClr>
                </a:solidFill>
              </a:rPr>
              <a:t>				</a:t>
            </a:r>
            <a:r>
              <a:rPr lang="nl-NL" dirty="0" smtClean="0"/>
              <a:t>licht</a:t>
            </a:r>
          </a:p>
          <a:p>
            <a:pPr marL="0" indent="0">
              <a:buNone/>
            </a:pPr>
            <a:r>
              <a:rPr lang="nl-NL" dirty="0" smtClean="0">
                <a:solidFill>
                  <a:schemeClr val="bg1"/>
                </a:solidFill>
              </a:rPr>
              <a:t>	koud</a:t>
            </a:r>
            <a:r>
              <a:rPr lang="nl-NL" dirty="0" smtClean="0">
                <a:solidFill>
                  <a:schemeClr val="bg1">
                    <a:lumMod val="75000"/>
                  </a:schemeClr>
                </a:solidFill>
              </a:rPr>
              <a:t>					</a:t>
            </a:r>
            <a:r>
              <a:rPr lang="nl-NL" dirty="0" smtClean="0"/>
              <a:t>warm</a:t>
            </a:r>
          </a:p>
          <a:p>
            <a:pPr marL="0" indent="0">
              <a:buNone/>
            </a:pPr>
            <a:r>
              <a:rPr lang="nl-NL" dirty="0" smtClean="0">
                <a:solidFill>
                  <a:schemeClr val="bg1"/>
                </a:solidFill>
              </a:rPr>
              <a:t>	oud</a:t>
            </a:r>
            <a:r>
              <a:rPr lang="nl-NL" dirty="0" smtClean="0">
                <a:solidFill>
                  <a:schemeClr val="bg1">
                    <a:lumMod val="75000"/>
                  </a:schemeClr>
                </a:solidFill>
              </a:rPr>
              <a:t>					</a:t>
            </a:r>
            <a:r>
              <a:rPr lang="nl-NL" dirty="0" smtClean="0"/>
              <a:t>jong</a:t>
            </a:r>
          </a:p>
          <a:p>
            <a:pPr marL="0" indent="0">
              <a:buNone/>
            </a:pPr>
            <a:r>
              <a:rPr lang="nl-NL" dirty="0" smtClean="0">
                <a:solidFill>
                  <a:schemeClr val="bg1"/>
                </a:solidFill>
              </a:rPr>
              <a:t>	arm</a:t>
            </a:r>
            <a:r>
              <a:rPr lang="nl-NL" dirty="0" smtClean="0">
                <a:solidFill>
                  <a:schemeClr val="bg1">
                    <a:lumMod val="75000"/>
                  </a:schemeClr>
                </a:solidFill>
              </a:rPr>
              <a:t>					</a:t>
            </a:r>
            <a:r>
              <a:rPr lang="nl-NL" dirty="0" smtClean="0"/>
              <a:t>rijk</a:t>
            </a:r>
          </a:p>
          <a:p>
            <a:pPr marL="0" indent="0">
              <a:buNone/>
            </a:pPr>
            <a:r>
              <a:rPr lang="nl-NL" dirty="0" smtClean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nl-NL" dirty="0" smtClean="0">
                <a:solidFill>
                  <a:schemeClr val="bg1"/>
                </a:solidFill>
              </a:rPr>
              <a:t>ziek</a:t>
            </a:r>
            <a:r>
              <a:rPr lang="nl-NL" dirty="0" smtClean="0">
                <a:solidFill>
                  <a:schemeClr val="bg1">
                    <a:lumMod val="75000"/>
                  </a:schemeClr>
                </a:solidFill>
              </a:rPr>
              <a:t>					</a:t>
            </a:r>
            <a:r>
              <a:rPr lang="nl-NL" dirty="0" smtClean="0"/>
              <a:t>gezond</a:t>
            </a:r>
          </a:p>
          <a:p>
            <a:pPr marL="0" indent="0">
              <a:buNone/>
            </a:pPr>
            <a:r>
              <a:rPr lang="nl-NL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nl-NL" dirty="0" smtClean="0">
                <a:solidFill>
                  <a:schemeClr val="bg1"/>
                </a:solidFill>
              </a:rPr>
              <a:t>dood</a:t>
            </a:r>
            <a:r>
              <a:rPr lang="nl-NL" dirty="0" smtClean="0">
                <a:solidFill>
                  <a:schemeClr val="bg1">
                    <a:lumMod val="75000"/>
                  </a:schemeClr>
                </a:solidFill>
              </a:rPr>
              <a:t>					</a:t>
            </a:r>
            <a:r>
              <a:rPr lang="nl-NL" dirty="0" smtClean="0"/>
              <a:t>leven	</a:t>
            </a:r>
          </a:p>
          <a:p>
            <a:pPr marL="0" indent="0">
              <a:buNone/>
            </a:pPr>
            <a:endParaRPr lang="nl-NL" sz="5200" dirty="0" smtClean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121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contr</a:t>
            </a:r>
            <a:r>
              <a:rPr lang="nl-NL" dirty="0" smtClean="0"/>
              <a:t>asten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5200" dirty="0" smtClean="0">
                <a:solidFill>
                  <a:schemeClr val="bg1"/>
                </a:solidFill>
              </a:rPr>
              <a:t>de bijbel toont </a:t>
            </a:r>
            <a:r>
              <a:rPr lang="nl-NL" sz="5200" dirty="0" smtClean="0"/>
              <a:t>er nog meer:</a:t>
            </a:r>
          </a:p>
          <a:p>
            <a:pPr marL="0" indent="0">
              <a:buNone/>
            </a:pPr>
            <a:r>
              <a:rPr lang="nl-NL" dirty="0" smtClean="0">
                <a:solidFill>
                  <a:schemeClr val="bg1"/>
                </a:solidFill>
              </a:rPr>
              <a:t>	dwaasheid</a:t>
            </a:r>
            <a:r>
              <a:rPr lang="nl-NL" dirty="0" smtClean="0">
                <a:solidFill>
                  <a:schemeClr val="bg1">
                    <a:lumMod val="75000"/>
                  </a:schemeClr>
                </a:solidFill>
              </a:rPr>
              <a:t>				</a:t>
            </a:r>
            <a:r>
              <a:rPr lang="nl-NL" dirty="0" smtClean="0"/>
              <a:t>wijsheid</a:t>
            </a:r>
          </a:p>
          <a:p>
            <a:pPr marL="0" indent="0">
              <a:buNone/>
            </a:pPr>
            <a:r>
              <a:rPr lang="nl-NL" dirty="0" smtClean="0">
                <a:solidFill>
                  <a:schemeClr val="bg1"/>
                </a:solidFill>
              </a:rPr>
              <a:t>	zwakheid</a:t>
            </a:r>
            <a:r>
              <a:rPr lang="nl-NL" dirty="0" smtClean="0">
                <a:solidFill>
                  <a:schemeClr val="bg1">
                    <a:lumMod val="75000"/>
                  </a:schemeClr>
                </a:solidFill>
              </a:rPr>
              <a:t>				</a:t>
            </a:r>
            <a:r>
              <a:rPr lang="nl-NL" dirty="0" smtClean="0"/>
              <a:t>kracht</a:t>
            </a:r>
          </a:p>
          <a:p>
            <a:pPr marL="0" indent="0">
              <a:buNone/>
            </a:pPr>
            <a:r>
              <a:rPr lang="nl-NL" dirty="0" smtClean="0">
                <a:solidFill>
                  <a:schemeClr val="bg1"/>
                </a:solidFill>
              </a:rPr>
              <a:t>	vertwijfeling</a:t>
            </a:r>
            <a:r>
              <a:rPr lang="nl-NL" dirty="0" smtClean="0">
                <a:solidFill>
                  <a:schemeClr val="bg1">
                    <a:lumMod val="75000"/>
                  </a:schemeClr>
                </a:solidFill>
              </a:rPr>
              <a:t>			</a:t>
            </a:r>
            <a:r>
              <a:rPr lang="nl-NL" dirty="0" smtClean="0"/>
              <a:t>hoop</a:t>
            </a:r>
          </a:p>
          <a:p>
            <a:pPr marL="0" indent="0">
              <a:buNone/>
            </a:pPr>
            <a:r>
              <a:rPr lang="nl-NL" dirty="0" smtClean="0">
                <a:solidFill>
                  <a:schemeClr val="bg1"/>
                </a:solidFill>
              </a:rPr>
              <a:t>	vlees	</a:t>
            </a:r>
            <a:r>
              <a:rPr lang="nl-NL" dirty="0" smtClean="0">
                <a:solidFill>
                  <a:schemeClr val="bg1">
                    <a:lumMod val="75000"/>
                  </a:schemeClr>
                </a:solidFill>
              </a:rPr>
              <a:t>				</a:t>
            </a:r>
            <a:r>
              <a:rPr lang="nl-NL" dirty="0" smtClean="0"/>
              <a:t>geest</a:t>
            </a:r>
          </a:p>
          <a:p>
            <a:pPr marL="0" indent="0">
              <a:buNone/>
            </a:pPr>
            <a:r>
              <a:rPr lang="nl-NL" dirty="0" smtClean="0">
                <a:solidFill>
                  <a:schemeClr val="bg1"/>
                </a:solidFill>
              </a:rPr>
              <a:t>	wet</a:t>
            </a:r>
            <a:r>
              <a:rPr lang="nl-NL" dirty="0" smtClean="0">
                <a:solidFill>
                  <a:schemeClr val="bg1">
                    <a:lumMod val="75000"/>
                  </a:schemeClr>
                </a:solidFill>
              </a:rPr>
              <a:t>					</a:t>
            </a:r>
            <a:r>
              <a:rPr lang="nl-NL" dirty="0" smtClean="0"/>
              <a:t>genade</a:t>
            </a:r>
          </a:p>
          <a:p>
            <a:pPr marL="0" indent="0">
              <a:buNone/>
            </a:pPr>
            <a:r>
              <a:rPr lang="nl-NL" dirty="0" smtClean="0"/>
              <a:t>	</a:t>
            </a:r>
            <a:r>
              <a:rPr lang="nl-NL" dirty="0" smtClean="0">
                <a:solidFill>
                  <a:schemeClr val="bg1"/>
                </a:solidFill>
              </a:rPr>
              <a:t>verwerping</a:t>
            </a:r>
            <a:r>
              <a:rPr lang="nl-NL" dirty="0" smtClean="0">
                <a:solidFill>
                  <a:schemeClr val="bg1">
                    <a:lumMod val="75000"/>
                  </a:schemeClr>
                </a:solidFill>
              </a:rPr>
              <a:t>			</a:t>
            </a:r>
            <a:r>
              <a:rPr lang="nl-NL" dirty="0" smtClean="0"/>
              <a:t>verkiezing</a:t>
            </a:r>
          </a:p>
          <a:p>
            <a:pPr marL="0" indent="0">
              <a:buNone/>
            </a:pPr>
            <a:r>
              <a:rPr lang="nl-NL" dirty="0" smtClean="0"/>
              <a:t>	</a:t>
            </a:r>
            <a:r>
              <a:rPr lang="nl-NL" dirty="0" smtClean="0">
                <a:solidFill>
                  <a:schemeClr val="bg1"/>
                </a:solidFill>
              </a:rPr>
              <a:t>oordeel</a:t>
            </a:r>
            <a:r>
              <a:rPr lang="nl-NL" dirty="0" smtClean="0">
                <a:solidFill>
                  <a:schemeClr val="bg1">
                    <a:lumMod val="75000"/>
                  </a:schemeClr>
                </a:solidFill>
              </a:rPr>
              <a:t>				</a:t>
            </a:r>
            <a:r>
              <a:rPr lang="nl-NL" dirty="0" smtClean="0"/>
              <a:t>redding</a:t>
            </a:r>
          </a:p>
          <a:p>
            <a:pPr marL="0" indent="0">
              <a:buNone/>
            </a:pPr>
            <a:endParaRPr lang="nl-NL" dirty="0" smtClean="0">
              <a:solidFill>
                <a:schemeClr val="bg1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775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contr</a:t>
            </a:r>
            <a:r>
              <a:rPr lang="nl-NL" dirty="0" smtClean="0"/>
              <a:t>asten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5200" dirty="0" smtClean="0">
                <a:solidFill>
                  <a:schemeClr val="bg1"/>
                </a:solidFill>
              </a:rPr>
              <a:t>maar het groot</a:t>
            </a:r>
            <a:r>
              <a:rPr lang="nl-NL" sz="5200" dirty="0" smtClean="0"/>
              <a:t>ste contrast is:</a:t>
            </a:r>
          </a:p>
          <a:p>
            <a:pPr marL="0" indent="0">
              <a:buNone/>
            </a:pPr>
            <a:endParaRPr lang="nl-NL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sz="7000" dirty="0">
                <a:solidFill>
                  <a:schemeClr val="bg1"/>
                </a:solidFill>
              </a:rPr>
              <a:t> </a:t>
            </a:r>
            <a:r>
              <a:rPr lang="nl-NL" sz="7000" dirty="0" smtClean="0">
                <a:solidFill>
                  <a:schemeClr val="bg1"/>
                </a:solidFill>
              </a:rPr>
              <a:t>  kwaad</a:t>
            </a:r>
            <a:r>
              <a:rPr lang="nl-NL" sz="7000" dirty="0" smtClean="0">
                <a:solidFill>
                  <a:schemeClr val="bg1">
                    <a:lumMod val="75000"/>
                  </a:schemeClr>
                </a:solidFill>
              </a:rPr>
              <a:t>		    </a:t>
            </a:r>
            <a:r>
              <a:rPr lang="nl-NL" sz="7000" dirty="0" smtClean="0"/>
              <a:t>goed</a:t>
            </a:r>
          </a:p>
          <a:p>
            <a:pPr marL="0" indent="0">
              <a:buNone/>
            </a:pPr>
            <a:r>
              <a:rPr lang="nl-NL" sz="7000" dirty="0">
                <a:solidFill>
                  <a:srgbClr val="FF0000"/>
                </a:solidFill>
              </a:rPr>
              <a:t> </a:t>
            </a:r>
            <a:r>
              <a:rPr lang="nl-NL" sz="7000" dirty="0" smtClean="0">
                <a:solidFill>
                  <a:srgbClr val="FF0000"/>
                </a:solidFill>
              </a:rPr>
              <a:t>   satan	</a:t>
            </a:r>
            <a:r>
              <a:rPr lang="nl-NL" sz="7000" dirty="0" smtClean="0"/>
              <a:t>		</a:t>
            </a:r>
            <a:r>
              <a:rPr lang="nl-NL" sz="7000" dirty="0" smtClean="0">
                <a:solidFill>
                  <a:srgbClr val="FFC000"/>
                </a:solidFill>
              </a:rPr>
              <a:t>God</a:t>
            </a:r>
          </a:p>
          <a:p>
            <a:pPr marL="0" indent="0">
              <a:buNone/>
            </a:pPr>
            <a:endParaRPr lang="nl-NL" dirty="0" smtClean="0">
              <a:solidFill>
                <a:schemeClr val="bg1"/>
              </a:solidFill>
            </a:endParaRPr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457200" y="1600200"/>
            <a:ext cx="8229600" cy="5069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nl-NL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nl-NL" dirty="0">
                <a:solidFill>
                  <a:schemeClr val="bg1">
                    <a:lumMod val="75000"/>
                  </a:schemeClr>
                </a:solidFill>
              </a:rPr>
              <a:t>	</a:t>
            </a:r>
            <a:endParaRPr lang="nl-NL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nl-NL" dirty="0" smtClean="0">
                <a:solidFill>
                  <a:schemeClr val="bg1">
                    <a:lumMod val="75000"/>
                  </a:schemeClr>
                </a:solidFill>
              </a:rPr>
              <a:t>dwaasheid		 vlees 	redding  	wijsheid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nl-NL" dirty="0" smtClean="0">
                <a:solidFill>
                  <a:schemeClr val="bg1">
                    <a:lumMod val="75000"/>
                  </a:schemeClr>
                </a:solidFill>
              </a:rPr>
              <a:t>	zwakheid				kracht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nl-NL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nl-NL" dirty="0" smtClean="0">
                <a:solidFill>
                  <a:schemeClr val="bg1">
                    <a:lumMod val="75000"/>
                  </a:schemeClr>
                </a:solidFill>
              </a:rPr>
              <a:t> oordeel 	vertwijfeling	 geest 	    hoop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nl-NL" dirty="0" smtClean="0">
                <a:solidFill>
                  <a:schemeClr val="bg1">
                    <a:lumMod val="75000"/>
                  </a:schemeClr>
                </a:solidFill>
              </a:rPr>
              <a:t>						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nl-NL" dirty="0" smtClean="0">
                <a:solidFill>
                  <a:schemeClr val="bg1">
                    <a:lumMod val="75000"/>
                  </a:schemeClr>
                </a:solidFill>
              </a:rPr>
              <a:t>arm		  						rijk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nl-NL" dirty="0" smtClean="0">
                <a:solidFill>
                  <a:schemeClr val="bg1">
                    <a:lumMod val="75000"/>
                  </a:schemeClr>
                </a:solidFill>
              </a:rPr>
              <a:t>	ziekte	      			gezondheid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nl-NL" dirty="0" smtClean="0">
                <a:solidFill>
                  <a:schemeClr val="bg1">
                    <a:lumMod val="75000"/>
                  </a:schemeClr>
                </a:solidFill>
              </a:rPr>
              <a:t>	      verwerping		      verkiezing</a:t>
            </a:r>
          </a:p>
        </p:txBody>
      </p:sp>
      <p:sp>
        <p:nvSpPr>
          <p:cNvPr id="6" name="Rechthoek 5"/>
          <p:cNvSpPr/>
          <p:nvPr/>
        </p:nvSpPr>
        <p:spPr>
          <a:xfrm>
            <a:off x="3707904" y="4553546"/>
            <a:ext cx="1800200" cy="1152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nl-NL" sz="5500" dirty="0" smtClean="0"/>
              <a:t>ik</a:t>
            </a:r>
          </a:p>
          <a:p>
            <a:pPr algn="ctr">
              <a:lnSpc>
                <a:spcPct val="90000"/>
              </a:lnSpc>
            </a:pPr>
            <a:r>
              <a:rPr lang="nl-NL" sz="3200" dirty="0" smtClean="0">
                <a:solidFill>
                  <a:schemeClr val="tx1"/>
                </a:solidFill>
              </a:rPr>
              <a:t>geloof</a:t>
            </a:r>
            <a:endParaRPr lang="nl-NL" sz="3200" dirty="0">
              <a:solidFill>
                <a:schemeClr val="tx1"/>
              </a:solidFill>
            </a:endParaRPr>
          </a:p>
        </p:txBody>
      </p:sp>
      <p:grpSp>
        <p:nvGrpSpPr>
          <p:cNvPr id="9" name="Groep 8"/>
          <p:cNvGrpSpPr/>
          <p:nvPr/>
        </p:nvGrpSpPr>
        <p:grpSpPr>
          <a:xfrm>
            <a:off x="3347864" y="4941104"/>
            <a:ext cx="2520280" cy="404466"/>
            <a:chOff x="3347864" y="4941104"/>
            <a:chExt cx="2520280" cy="404466"/>
          </a:xfrm>
        </p:grpSpPr>
        <p:sp>
          <p:nvSpPr>
            <p:cNvPr id="7" name="PIJL-LINKS 6"/>
            <p:cNvSpPr/>
            <p:nvPr/>
          </p:nvSpPr>
          <p:spPr>
            <a:xfrm>
              <a:off x="3347864" y="4941104"/>
              <a:ext cx="360040" cy="404402"/>
            </a:xfrm>
            <a:prstGeom prst="leftArrow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PIJL-LINKS 7"/>
            <p:cNvSpPr/>
            <p:nvPr/>
          </p:nvSpPr>
          <p:spPr>
            <a:xfrm flipH="1">
              <a:off x="5508104" y="4941168"/>
              <a:ext cx="360040" cy="404402"/>
            </a:xfrm>
            <a:prstGeom prst="leftArrow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551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9000"/>
              </a:lnSpc>
              <a:spcBef>
                <a:spcPts val="600"/>
              </a:spcBef>
              <a:buNone/>
            </a:pPr>
            <a:r>
              <a:rPr lang="nl-NL" sz="5200" dirty="0" smtClean="0">
                <a:solidFill>
                  <a:schemeClr val="bg1"/>
                </a:solidFill>
              </a:rPr>
              <a:t>  			  van</a:t>
            </a:r>
            <a:r>
              <a:rPr lang="nl-NL" sz="5200" dirty="0" smtClean="0"/>
              <a:t>waar?</a:t>
            </a:r>
            <a:br>
              <a:rPr lang="nl-NL" sz="5200" dirty="0" smtClean="0"/>
            </a:br>
            <a:r>
              <a:rPr lang="nl-NL" sz="5400" dirty="0">
                <a:solidFill>
                  <a:schemeClr val="bg1"/>
                </a:solidFill>
              </a:rPr>
              <a:t>		</a:t>
            </a:r>
            <a:r>
              <a:rPr lang="nl-NL" sz="5400" dirty="0" smtClean="0">
                <a:solidFill>
                  <a:schemeClr val="bg1"/>
                </a:solidFill>
              </a:rPr>
              <a:t>     waar</a:t>
            </a:r>
            <a:r>
              <a:rPr lang="nl-NL" sz="5400" dirty="0" smtClean="0"/>
              <a:t>om?</a:t>
            </a:r>
            <a:br>
              <a:rPr lang="nl-NL" sz="5400" dirty="0" smtClean="0"/>
            </a:br>
            <a:r>
              <a:rPr lang="nl-NL" sz="5200" dirty="0" smtClean="0"/>
              <a:t>    </a:t>
            </a:r>
            <a:r>
              <a:rPr lang="nl-NL" sz="100" dirty="0" smtClean="0"/>
              <a:t> </a:t>
            </a:r>
            <a:r>
              <a:rPr lang="nl-NL" sz="7000" dirty="0" smtClean="0">
                <a:solidFill>
                  <a:schemeClr val="bg1"/>
                </a:solidFill>
              </a:rPr>
              <a:t>kwaad</a:t>
            </a:r>
            <a:r>
              <a:rPr lang="nl-NL" sz="7000" dirty="0" smtClean="0">
                <a:solidFill>
                  <a:schemeClr val="bg1">
                    <a:lumMod val="75000"/>
                  </a:schemeClr>
                </a:solidFill>
              </a:rPr>
              <a:t>		    </a:t>
            </a:r>
            <a:r>
              <a:rPr lang="nl-NL" sz="7000" dirty="0" smtClean="0"/>
              <a:t>goed</a:t>
            </a:r>
          </a:p>
          <a:p>
            <a:pPr marL="0" indent="0">
              <a:lnSpc>
                <a:spcPct val="99000"/>
              </a:lnSpc>
              <a:spcBef>
                <a:spcPts val="600"/>
              </a:spcBef>
              <a:buNone/>
            </a:pPr>
            <a:r>
              <a:rPr lang="nl-NL" sz="5600" dirty="0">
                <a:solidFill>
                  <a:schemeClr val="bg1"/>
                </a:solidFill>
              </a:rPr>
              <a:t>		</a:t>
            </a:r>
            <a:r>
              <a:rPr lang="nl-NL" sz="5600" dirty="0" smtClean="0">
                <a:solidFill>
                  <a:schemeClr val="bg1"/>
                </a:solidFill>
              </a:rPr>
              <a:t>     </a:t>
            </a:r>
            <a:r>
              <a:rPr lang="nl-NL" sz="5600" dirty="0">
                <a:solidFill>
                  <a:schemeClr val="bg1"/>
                </a:solidFill>
              </a:rPr>
              <a:t>waar</a:t>
            </a:r>
            <a:r>
              <a:rPr lang="nl-NL" sz="5600" dirty="0"/>
              <a:t>toe</a:t>
            </a:r>
            <a:r>
              <a:rPr lang="nl-NL" sz="5600" dirty="0" smtClean="0"/>
              <a:t>?</a:t>
            </a:r>
            <a:endParaRPr lang="nl-NL" sz="5600" b="1" dirty="0">
              <a:solidFill>
                <a:schemeClr val="bg1"/>
              </a:solidFill>
            </a:endParaRPr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457200" y="1600200"/>
            <a:ext cx="8229600" cy="5069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nl-NL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496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kinderbijbel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735278"/>
            <a:ext cx="9052560" cy="4255807"/>
          </a:xfrm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116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kinderbijbel</a:t>
            </a:r>
            <a:endParaRPr lang="nl-NL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1700779"/>
            <a:ext cx="9052560" cy="4324805"/>
          </a:xfrm>
        </p:spPr>
      </p:pic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791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wie?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err="1" smtClean="0"/>
              <a:t>Goswin</a:t>
            </a:r>
            <a:r>
              <a:rPr lang="nl-NL" dirty="0" smtClean="0"/>
              <a:t> de Boer</a:t>
            </a:r>
          </a:p>
          <a:p>
            <a:pPr>
              <a:buFontTx/>
              <a:buChar char="-"/>
            </a:pPr>
            <a:r>
              <a:rPr lang="nl-NL" dirty="0"/>
              <a:t>echtgenoot</a:t>
            </a:r>
          </a:p>
          <a:p>
            <a:pPr>
              <a:buFontTx/>
              <a:buChar char="-"/>
            </a:pPr>
            <a:r>
              <a:rPr lang="nl-NL" dirty="0" smtClean="0"/>
              <a:t>vader</a:t>
            </a:r>
            <a:endParaRPr lang="nl-NL" dirty="0" smtClean="0"/>
          </a:p>
          <a:p>
            <a:pPr>
              <a:buFontTx/>
              <a:buChar char="-"/>
            </a:pPr>
            <a:r>
              <a:rPr lang="nl-NL" dirty="0" smtClean="0"/>
              <a:t>docent</a:t>
            </a:r>
            <a:endParaRPr lang="nl-NL" dirty="0" smtClean="0"/>
          </a:p>
          <a:p>
            <a:pPr>
              <a:buFontTx/>
              <a:buChar char="-"/>
            </a:pPr>
            <a:r>
              <a:rPr lang="nl-NL" dirty="0" smtClean="0"/>
              <a:t>student</a:t>
            </a:r>
          </a:p>
          <a:p>
            <a:pPr>
              <a:buFontTx/>
              <a:buChar char="-"/>
            </a:pPr>
            <a:r>
              <a:rPr lang="nl-NL" dirty="0" smtClean="0"/>
              <a:t>…</a:t>
            </a:r>
          </a:p>
          <a:p>
            <a:pPr marL="0" indent="0">
              <a:buNone/>
            </a:pPr>
            <a:r>
              <a:rPr lang="nl-NL" dirty="0" smtClean="0"/>
              <a:t>		</a:t>
            </a:r>
            <a:r>
              <a:rPr lang="nl-NL" dirty="0"/>
              <a:t>	</a:t>
            </a:r>
            <a:r>
              <a:rPr lang="nl-NL" dirty="0" smtClean="0"/>
              <a:t>goswindeboer.nl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79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dus eerst …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NL" sz="5600" dirty="0"/>
              <a:t/>
            </a:r>
            <a:br>
              <a:rPr lang="nl-NL" sz="5600" dirty="0"/>
            </a:br>
            <a:r>
              <a:rPr lang="nl-NL" sz="5600" dirty="0" smtClean="0"/>
              <a:t/>
            </a:r>
            <a:br>
              <a:rPr lang="nl-NL" sz="5600" dirty="0" smtClean="0"/>
            </a:br>
            <a:r>
              <a:rPr lang="nl-NL" sz="7000" dirty="0" smtClean="0"/>
              <a:t>God</a:t>
            </a:r>
            <a:endParaRPr lang="nl-NL" sz="70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566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en toen …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NL" sz="5600" dirty="0"/>
              <a:t/>
            </a:r>
            <a:br>
              <a:rPr lang="nl-NL" sz="5600" dirty="0"/>
            </a:br>
            <a:r>
              <a:rPr lang="nl-NL" sz="5600" dirty="0" smtClean="0"/>
              <a:t/>
            </a:r>
            <a:br>
              <a:rPr lang="nl-NL" sz="5600" dirty="0" smtClean="0"/>
            </a:br>
            <a:r>
              <a:rPr lang="nl-NL" sz="7000" dirty="0" smtClean="0"/>
              <a:t>goed</a:t>
            </a:r>
            <a:endParaRPr lang="nl-NL" sz="70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077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ep 6"/>
          <p:cNvGrpSpPr/>
          <p:nvPr/>
        </p:nvGrpSpPr>
        <p:grpSpPr>
          <a:xfrm>
            <a:off x="0" y="0"/>
            <a:ext cx="7909571" cy="6858000"/>
            <a:chOff x="0" y="0"/>
            <a:chExt cx="7909571" cy="6858000"/>
          </a:xfrm>
        </p:grpSpPr>
        <p:sp>
          <p:nvSpPr>
            <p:cNvPr id="4" name="Rechthoek 3"/>
            <p:cNvSpPr/>
            <p:nvPr/>
          </p:nvSpPr>
          <p:spPr>
            <a:xfrm>
              <a:off x="0" y="0"/>
              <a:ext cx="4572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/>
            <p:cNvSpPr/>
            <p:nvPr/>
          </p:nvSpPr>
          <p:spPr>
            <a:xfrm>
              <a:off x="5770933" y="3345870"/>
              <a:ext cx="2138638" cy="10081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7000" dirty="0">
                  <a:solidFill>
                    <a:schemeClr val="tx1"/>
                  </a:solidFill>
                </a:rPr>
                <a:t>goed</a:t>
              </a: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sz="2500" dirty="0" smtClean="0">
                <a:solidFill>
                  <a:schemeClr val="bg1"/>
                </a:solidFill>
              </a:rPr>
              <a:t> </a:t>
            </a:r>
            <a:r>
              <a:rPr lang="nl-NL" dirty="0" smtClean="0">
                <a:solidFill>
                  <a:schemeClr val="bg1"/>
                </a:solidFill>
              </a:rPr>
              <a:t>oe</a:t>
            </a:r>
            <a:r>
              <a:rPr lang="nl-NL" dirty="0" smtClean="0"/>
              <a:t>ps?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9000"/>
              </a:lnSpc>
              <a:spcBef>
                <a:spcPts val="600"/>
              </a:spcBef>
              <a:buNone/>
            </a:pPr>
            <a:r>
              <a:rPr lang="nl-NL" sz="5200" dirty="0" smtClean="0">
                <a:solidFill>
                  <a:schemeClr val="bg1"/>
                </a:solidFill>
              </a:rPr>
              <a:t> </a:t>
            </a:r>
            <a:endParaRPr lang="nl-NL" sz="5200" dirty="0" smtClean="0"/>
          </a:p>
          <a:p>
            <a:pPr marL="0" indent="0">
              <a:lnSpc>
                <a:spcPct val="99000"/>
              </a:lnSpc>
              <a:spcBef>
                <a:spcPts val="600"/>
              </a:spcBef>
              <a:buNone/>
            </a:pPr>
            <a:r>
              <a:rPr lang="nl-NL" sz="5400" dirty="0" smtClean="0">
                <a:solidFill>
                  <a:schemeClr val="bg1"/>
                </a:solidFill>
              </a:rPr>
              <a:t> </a:t>
            </a:r>
            <a:r>
              <a:rPr lang="nl-NL" sz="5400" dirty="0" smtClean="0"/>
              <a:t/>
            </a:r>
            <a:br>
              <a:rPr lang="nl-NL" sz="5400" dirty="0" smtClean="0"/>
            </a:br>
            <a:r>
              <a:rPr lang="nl-NL" sz="5200" dirty="0" smtClean="0"/>
              <a:t>    </a:t>
            </a:r>
            <a:r>
              <a:rPr lang="nl-NL" sz="7000" dirty="0" smtClean="0">
                <a:solidFill>
                  <a:schemeClr val="bg1"/>
                </a:solidFill>
              </a:rPr>
              <a:t>kwaad</a:t>
            </a:r>
            <a:endParaRPr lang="nl-NL" sz="7000" dirty="0" smtClean="0"/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457200" y="1600200"/>
            <a:ext cx="8229600" cy="5069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nl-NL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718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ep 6"/>
          <p:cNvGrpSpPr/>
          <p:nvPr/>
        </p:nvGrpSpPr>
        <p:grpSpPr>
          <a:xfrm>
            <a:off x="0" y="0"/>
            <a:ext cx="7909571" cy="6858000"/>
            <a:chOff x="0" y="0"/>
            <a:chExt cx="7909571" cy="6858000"/>
          </a:xfrm>
        </p:grpSpPr>
        <p:sp>
          <p:nvSpPr>
            <p:cNvPr id="4" name="Rechthoek 3"/>
            <p:cNvSpPr/>
            <p:nvPr/>
          </p:nvSpPr>
          <p:spPr>
            <a:xfrm>
              <a:off x="0" y="0"/>
              <a:ext cx="4572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/>
            <p:cNvSpPr/>
            <p:nvPr/>
          </p:nvSpPr>
          <p:spPr>
            <a:xfrm>
              <a:off x="5770933" y="3345870"/>
              <a:ext cx="2138638" cy="10081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7000" dirty="0">
                  <a:solidFill>
                    <a:schemeClr val="tx1"/>
                  </a:solidFill>
                </a:rPr>
                <a:t>goed</a:t>
              </a: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sz="2500" dirty="0" smtClean="0">
                <a:solidFill>
                  <a:schemeClr val="bg1"/>
                </a:solidFill>
              </a:rPr>
              <a:t>  </a:t>
            </a:r>
            <a:r>
              <a:rPr lang="nl-NL" dirty="0" smtClean="0">
                <a:solidFill>
                  <a:schemeClr val="bg1"/>
                </a:solidFill>
              </a:rPr>
              <a:t>en </a:t>
            </a:r>
            <a:r>
              <a:rPr lang="nl-NL" dirty="0" smtClean="0"/>
              <a:t>nu?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9000"/>
              </a:lnSpc>
              <a:spcBef>
                <a:spcPts val="600"/>
              </a:spcBef>
              <a:buNone/>
            </a:pPr>
            <a:r>
              <a:rPr lang="nl-NL" sz="5200" dirty="0" smtClean="0">
                <a:solidFill>
                  <a:schemeClr val="bg1"/>
                </a:solidFill>
              </a:rPr>
              <a:t> </a:t>
            </a:r>
            <a:endParaRPr lang="nl-NL" sz="5200" dirty="0" smtClean="0"/>
          </a:p>
          <a:p>
            <a:pPr marL="0" indent="0">
              <a:lnSpc>
                <a:spcPct val="99000"/>
              </a:lnSpc>
              <a:spcBef>
                <a:spcPts val="600"/>
              </a:spcBef>
              <a:buNone/>
            </a:pPr>
            <a:r>
              <a:rPr lang="nl-NL" sz="5400" dirty="0" smtClean="0">
                <a:solidFill>
                  <a:schemeClr val="bg1"/>
                </a:solidFill>
              </a:rPr>
              <a:t> </a:t>
            </a:r>
            <a:r>
              <a:rPr lang="nl-NL" sz="5400" dirty="0" smtClean="0"/>
              <a:t/>
            </a:r>
            <a:br>
              <a:rPr lang="nl-NL" sz="5400" dirty="0" smtClean="0"/>
            </a:br>
            <a:r>
              <a:rPr lang="nl-NL" sz="5200" dirty="0" smtClean="0"/>
              <a:t>    </a:t>
            </a:r>
            <a:r>
              <a:rPr lang="nl-NL" sz="7000" dirty="0" smtClean="0">
                <a:solidFill>
                  <a:schemeClr val="bg1"/>
                </a:solidFill>
              </a:rPr>
              <a:t>kwaad</a:t>
            </a:r>
            <a:endParaRPr lang="nl-NL" sz="7000" dirty="0" smtClean="0"/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457200" y="1600200"/>
            <a:ext cx="8229600" cy="5069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nl-NL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3864120" y="3356992"/>
            <a:ext cx="1487768" cy="1152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nl-NL" sz="4000" dirty="0" smtClean="0"/>
              <a:t>keuze</a:t>
            </a:r>
            <a:r>
              <a:rPr lang="nl-NL" sz="5000" b="1" dirty="0" smtClean="0"/>
              <a:t>?</a:t>
            </a:r>
            <a:endParaRPr lang="nl-NL" sz="5000" b="1" dirty="0">
              <a:solidFill>
                <a:schemeClr val="tx1"/>
              </a:solidFill>
            </a:endParaRPr>
          </a:p>
        </p:txBody>
      </p:sp>
      <p:grpSp>
        <p:nvGrpSpPr>
          <p:cNvPr id="9" name="Groep 8"/>
          <p:cNvGrpSpPr/>
          <p:nvPr/>
        </p:nvGrpSpPr>
        <p:grpSpPr>
          <a:xfrm>
            <a:off x="3566566" y="3744550"/>
            <a:ext cx="2082876" cy="404466"/>
            <a:chOff x="3347864" y="4941104"/>
            <a:chExt cx="2520280" cy="404466"/>
          </a:xfrm>
        </p:grpSpPr>
        <p:sp>
          <p:nvSpPr>
            <p:cNvPr id="10" name="PIJL-LINKS 9"/>
            <p:cNvSpPr/>
            <p:nvPr/>
          </p:nvSpPr>
          <p:spPr>
            <a:xfrm>
              <a:off x="3347864" y="4941104"/>
              <a:ext cx="360040" cy="404402"/>
            </a:xfrm>
            <a:prstGeom prst="leftArrow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PIJL-LINKS 10"/>
            <p:cNvSpPr/>
            <p:nvPr/>
          </p:nvSpPr>
          <p:spPr>
            <a:xfrm flipH="1">
              <a:off x="5508104" y="4941168"/>
              <a:ext cx="360040" cy="404402"/>
            </a:xfrm>
            <a:prstGeom prst="leftArrow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2" name="Tijdelijke aanduiding voor dia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934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credits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i="1" dirty="0" smtClean="0"/>
              <a:t>“</a:t>
            </a:r>
            <a:r>
              <a:rPr lang="nl-NL" i="1" dirty="0" err="1" smtClean="0"/>
              <a:t>it</a:t>
            </a:r>
            <a:r>
              <a:rPr lang="nl-NL" i="1" dirty="0" smtClean="0"/>
              <a:t> takes the </a:t>
            </a:r>
            <a:r>
              <a:rPr lang="nl-NL" i="1" dirty="0" err="1" smtClean="0"/>
              <a:t>one</a:t>
            </a:r>
            <a:r>
              <a:rPr lang="nl-NL" i="1" dirty="0" smtClean="0"/>
              <a:t> </a:t>
            </a:r>
            <a:r>
              <a:rPr lang="nl-NL" i="1" dirty="0" err="1" smtClean="0"/>
              <a:t>to</a:t>
            </a:r>
            <a:r>
              <a:rPr lang="nl-NL" i="1" dirty="0" smtClean="0"/>
              <a:t> have the </a:t>
            </a:r>
            <a:r>
              <a:rPr lang="nl-NL" i="1" dirty="0" err="1" smtClean="0"/>
              <a:t>other</a:t>
            </a:r>
            <a:r>
              <a:rPr lang="nl-NL" i="1" dirty="0" smtClean="0"/>
              <a:t>”</a:t>
            </a:r>
          </a:p>
          <a:p>
            <a:pPr marL="0" indent="0" algn="ctr">
              <a:buNone/>
            </a:pPr>
            <a:endParaRPr lang="nl-NL" i="1" dirty="0"/>
          </a:p>
          <a:p>
            <a:pPr marL="0" indent="0">
              <a:buNone/>
            </a:pPr>
            <a:r>
              <a:rPr lang="nl-NL" dirty="0" smtClean="0"/>
              <a:t>Zijn de contrasten echt onbedoeld ontstaan?</a:t>
            </a:r>
          </a:p>
          <a:p>
            <a:pPr marL="0" indent="0">
              <a:buNone/>
            </a:pPr>
            <a:r>
              <a:rPr lang="nl-NL" dirty="0" smtClean="0"/>
              <a:t>Moeten we satan danken voor de levenslessen?</a:t>
            </a:r>
          </a:p>
          <a:p>
            <a:pPr marL="0" indent="0">
              <a:buNone/>
            </a:pPr>
            <a:r>
              <a:rPr lang="nl-NL" dirty="0" smtClean="0"/>
              <a:t>Of onszelf feliciteren met de keuze voor Jezus?</a:t>
            </a:r>
          </a:p>
          <a:p>
            <a:pPr marL="0" indent="0" algn="ctr">
              <a:buNone/>
            </a:pPr>
            <a:r>
              <a:rPr lang="nl-NL" dirty="0" smtClean="0"/>
              <a:t/>
            </a:r>
            <a:br>
              <a:rPr lang="nl-NL" dirty="0" smtClean="0"/>
            </a:br>
            <a:r>
              <a:rPr lang="nl-NL" i="1" dirty="0" smtClean="0"/>
              <a:t>Wie krijgt de EER voor de schepping </a:t>
            </a:r>
            <a:br>
              <a:rPr lang="nl-NL" i="1" dirty="0" smtClean="0"/>
            </a:br>
            <a:r>
              <a:rPr lang="nl-NL" i="1" dirty="0" smtClean="0"/>
              <a:t>en de geschiedenis?</a:t>
            </a:r>
          </a:p>
          <a:p>
            <a:pPr marL="0" indent="0">
              <a:buNone/>
            </a:pPr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558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vanwaar?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ziekte / mankementen:</a:t>
            </a:r>
          </a:p>
          <a:p>
            <a:pPr marL="0" indent="0">
              <a:buNone/>
            </a:pPr>
            <a:r>
              <a:rPr lang="nl-NL" i="1" dirty="0" smtClean="0"/>
              <a:t>[…] Wie </a:t>
            </a:r>
            <a:r>
              <a:rPr lang="nl-NL" i="1" dirty="0"/>
              <a:t>heeft de mens een </a:t>
            </a:r>
            <a:r>
              <a:rPr lang="nl-NL" b="1" i="1" dirty="0"/>
              <a:t>mond </a:t>
            </a:r>
            <a:r>
              <a:rPr lang="nl-NL" i="1" dirty="0"/>
              <a:t>gegeven, wie maakt </a:t>
            </a:r>
            <a:r>
              <a:rPr lang="nl-NL" b="1" i="1" dirty="0"/>
              <a:t>stom</a:t>
            </a:r>
            <a:r>
              <a:rPr lang="nl-NL" i="1" dirty="0"/>
              <a:t> of </a:t>
            </a:r>
            <a:r>
              <a:rPr lang="nl-NL" b="1" i="1" dirty="0"/>
              <a:t>doof</a:t>
            </a:r>
            <a:r>
              <a:rPr lang="nl-NL" i="1" dirty="0"/>
              <a:t>, </a:t>
            </a:r>
            <a:r>
              <a:rPr lang="nl-NL" b="1" i="1" dirty="0"/>
              <a:t>ziende </a:t>
            </a:r>
            <a:r>
              <a:rPr lang="nl-NL" i="1" dirty="0"/>
              <a:t>of </a:t>
            </a:r>
            <a:r>
              <a:rPr lang="nl-NL" b="1" i="1" dirty="0"/>
              <a:t>blind</a:t>
            </a:r>
            <a:r>
              <a:rPr lang="nl-NL" i="1" dirty="0"/>
              <a:t>; ben Ik het niet, de HERE</a:t>
            </a:r>
            <a:r>
              <a:rPr lang="nl-NL" i="1" dirty="0" smtClean="0"/>
              <a:t>? – Ex. </a:t>
            </a:r>
            <a:r>
              <a:rPr lang="nl-NL" i="1" dirty="0" smtClean="0"/>
              <a:t>4:11</a:t>
            </a:r>
          </a:p>
          <a:p>
            <a:pPr marL="0" indent="0">
              <a:buNone/>
            </a:pPr>
            <a:endParaRPr lang="nl-NL" i="1" dirty="0" smtClean="0"/>
          </a:p>
          <a:p>
            <a:pPr marL="0" indent="0">
              <a:buNone/>
            </a:pPr>
            <a:r>
              <a:rPr lang="nl-NL" i="1" dirty="0"/>
              <a:t>Ziet nu, dat Ik, Ik het </a:t>
            </a:r>
            <a:r>
              <a:rPr lang="nl-NL" i="1" dirty="0" smtClean="0"/>
              <a:t>ben, daar </a:t>
            </a:r>
            <a:r>
              <a:rPr lang="nl-NL" i="1" dirty="0"/>
              <a:t>is geen God, behalve </a:t>
            </a:r>
            <a:r>
              <a:rPr lang="nl-NL" i="1" dirty="0" smtClean="0"/>
              <a:t>Mij</a:t>
            </a:r>
            <a:r>
              <a:rPr lang="nl-NL" i="1" dirty="0" smtClean="0"/>
              <a:t>. Ik </a:t>
            </a:r>
            <a:r>
              <a:rPr lang="nl-NL" b="1" i="1" dirty="0"/>
              <a:t>dood </a:t>
            </a:r>
            <a:r>
              <a:rPr lang="nl-NL" i="1" dirty="0"/>
              <a:t>en </a:t>
            </a:r>
            <a:r>
              <a:rPr lang="nl-NL" b="1" i="1" dirty="0"/>
              <a:t>doe </a:t>
            </a:r>
            <a:r>
              <a:rPr lang="nl-NL" b="1" i="1" dirty="0" smtClean="0"/>
              <a:t>herleven</a:t>
            </a:r>
            <a:r>
              <a:rPr lang="nl-NL" i="1" dirty="0" smtClean="0"/>
              <a:t>,</a:t>
            </a:r>
            <a:br>
              <a:rPr lang="nl-NL" i="1" dirty="0" smtClean="0"/>
            </a:br>
            <a:r>
              <a:rPr lang="nl-NL" i="1" dirty="0" smtClean="0"/>
              <a:t>Ik </a:t>
            </a:r>
            <a:r>
              <a:rPr lang="nl-NL" b="1" i="1" dirty="0"/>
              <a:t>verbrijzel </a:t>
            </a:r>
            <a:r>
              <a:rPr lang="nl-NL" i="1" dirty="0"/>
              <a:t>en Ik </a:t>
            </a:r>
            <a:r>
              <a:rPr lang="nl-NL" b="1" i="1" dirty="0" smtClean="0"/>
              <a:t>genees </a:t>
            </a:r>
            <a:r>
              <a:rPr lang="nl-NL" i="1" dirty="0" smtClean="0"/>
              <a:t>– Deut. 32:39</a:t>
            </a:r>
            <a:endParaRPr lang="nl-NL" i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134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vanwaar?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verwerping:</a:t>
            </a:r>
            <a:endParaRPr lang="nl-NL" dirty="0"/>
          </a:p>
          <a:p>
            <a:pPr marL="0" indent="0">
              <a:buNone/>
            </a:pPr>
            <a:r>
              <a:rPr lang="nl-NL" i="1" dirty="0"/>
              <a:t>Hetgeen Israël najaagt, heeft het niet verkregen, maar het uitverkoren deel heeft het verkregen, en de </a:t>
            </a:r>
            <a:r>
              <a:rPr lang="nl-NL" i="1" dirty="0" err="1"/>
              <a:t>overigen</a:t>
            </a:r>
            <a:r>
              <a:rPr lang="nl-NL" i="1" dirty="0"/>
              <a:t> zijn verhard, gelijk geschreven staat: </a:t>
            </a:r>
            <a:r>
              <a:rPr lang="nl-NL" b="1" i="1" dirty="0"/>
              <a:t>God gaf </a:t>
            </a:r>
            <a:r>
              <a:rPr lang="nl-NL" i="1" dirty="0"/>
              <a:t>hun een geest van diepe </a:t>
            </a:r>
            <a:r>
              <a:rPr lang="nl-NL" i="1" dirty="0" smtClean="0"/>
              <a:t>slaap […] – Rom. 11: 7, 8a</a:t>
            </a:r>
            <a:endParaRPr lang="nl-NL" i="1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307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waarom?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ontferming:</a:t>
            </a:r>
            <a:endParaRPr lang="nl-NL" dirty="0"/>
          </a:p>
          <a:p>
            <a:pPr marL="0" indent="0">
              <a:buNone/>
            </a:pPr>
            <a:r>
              <a:rPr lang="nl-NL" i="1" dirty="0"/>
              <a:t>Want </a:t>
            </a:r>
            <a:r>
              <a:rPr lang="nl-NL" b="1" i="1" dirty="0"/>
              <a:t>evenals gij </a:t>
            </a:r>
            <a:r>
              <a:rPr lang="nl-NL" i="1" dirty="0"/>
              <a:t>eertijds aan </a:t>
            </a:r>
            <a:r>
              <a:rPr lang="nl-NL" i="1" dirty="0" smtClean="0"/>
              <a:t>God </a:t>
            </a:r>
            <a:r>
              <a:rPr lang="nl-NL" b="1" i="1" dirty="0" smtClean="0"/>
              <a:t>ongehoorzaam</a:t>
            </a:r>
            <a:r>
              <a:rPr lang="nl-NL" i="1" dirty="0" smtClean="0"/>
              <a:t> </a:t>
            </a:r>
            <a:r>
              <a:rPr lang="nl-NL" i="1" dirty="0"/>
              <a:t>waart, maar nu </a:t>
            </a:r>
            <a:r>
              <a:rPr lang="nl-NL" b="1" i="1" dirty="0"/>
              <a:t>ontferming </a:t>
            </a:r>
            <a:r>
              <a:rPr lang="nl-NL" i="1" dirty="0"/>
              <a:t>hebt gevonden door hun ongehoorzaamheid, </a:t>
            </a:r>
            <a:r>
              <a:rPr lang="nl-NL" i="1" dirty="0" smtClean="0"/>
              <a:t>zo </a:t>
            </a:r>
            <a:r>
              <a:rPr lang="nl-NL" i="1" dirty="0"/>
              <a:t>zijn </a:t>
            </a:r>
            <a:r>
              <a:rPr lang="nl-NL" b="1" i="1" dirty="0"/>
              <a:t>ook dezen </a:t>
            </a:r>
            <a:r>
              <a:rPr lang="nl-NL" i="1" dirty="0"/>
              <a:t>nu </a:t>
            </a:r>
            <a:r>
              <a:rPr lang="nl-NL" b="1" i="1" dirty="0"/>
              <a:t>ongehoorzaam </a:t>
            </a:r>
            <a:r>
              <a:rPr lang="nl-NL" i="1" dirty="0"/>
              <a:t>geworden, opdat door de u betoonde ontferming </a:t>
            </a:r>
            <a:r>
              <a:rPr lang="nl-NL" b="1" i="1" dirty="0"/>
              <a:t>ook zij </a:t>
            </a:r>
            <a:r>
              <a:rPr lang="nl-NL" i="1" dirty="0"/>
              <a:t>thans </a:t>
            </a:r>
            <a:r>
              <a:rPr lang="nl-NL" b="1" i="1" dirty="0"/>
              <a:t>ontferming </a:t>
            </a:r>
            <a:r>
              <a:rPr lang="nl-NL" i="1" dirty="0"/>
              <a:t>zouden vinden. </a:t>
            </a:r>
            <a:r>
              <a:rPr lang="nl-NL" i="1" dirty="0" smtClean="0"/>
              <a:t>Want </a:t>
            </a:r>
            <a:r>
              <a:rPr lang="nl-NL" i="1" dirty="0"/>
              <a:t>God heeft </a:t>
            </a:r>
            <a:r>
              <a:rPr lang="nl-NL" i="1" dirty="0" smtClean="0"/>
              <a:t>[hen] </a:t>
            </a:r>
            <a:r>
              <a:rPr lang="nl-NL" i="1" dirty="0"/>
              <a:t>allen onder ongehoorzaamheid besloten, </a:t>
            </a:r>
            <a:r>
              <a:rPr lang="nl-NL" b="1" i="1" dirty="0"/>
              <a:t>om Zich over </a:t>
            </a:r>
            <a:r>
              <a:rPr lang="nl-NL" b="1" i="1" dirty="0" smtClean="0"/>
              <a:t>[hen] </a:t>
            </a:r>
            <a:r>
              <a:rPr lang="nl-NL" b="1" i="1" dirty="0"/>
              <a:t>allen te ontfermen</a:t>
            </a:r>
            <a:r>
              <a:rPr lang="nl-NL" i="1" dirty="0" smtClean="0"/>
              <a:t>. </a:t>
            </a:r>
            <a:r>
              <a:rPr lang="nl-NL" i="1" dirty="0" smtClean="0"/>
              <a:t>– Rom. 11: 30 - 32</a:t>
            </a:r>
            <a:endParaRPr lang="nl-NL" i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725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waarom?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zonde:</a:t>
            </a:r>
            <a:endParaRPr lang="nl-NL" dirty="0" smtClean="0"/>
          </a:p>
          <a:p>
            <a:pPr marL="0" indent="0">
              <a:buNone/>
            </a:pPr>
            <a:r>
              <a:rPr lang="nl-NL" i="1" dirty="0"/>
              <a:t>Waartoe dient dan de wet? </a:t>
            </a:r>
            <a:r>
              <a:rPr lang="nl-NL" b="1" i="1" dirty="0"/>
              <a:t>Om de </a:t>
            </a:r>
            <a:r>
              <a:rPr lang="nl-NL" b="1" i="1" dirty="0" smtClean="0"/>
              <a:t>overtredingen </a:t>
            </a:r>
            <a:r>
              <a:rPr lang="nl-NL" b="1" i="1" dirty="0"/>
              <a:t>te doen blijken </a:t>
            </a:r>
            <a:r>
              <a:rPr lang="nl-NL" i="1" dirty="0" smtClean="0"/>
              <a:t>is </a:t>
            </a:r>
            <a:r>
              <a:rPr lang="nl-NL" i="1" dirty="0"/>
              <a:t>zij erbij </a:t>
            </a:r>
            <a:r>
              <a:rPr lang="nl-NL" i="1" dirty="0" smtClean="0"/>
              <a:t>gevoegd […] – Gal. 4:19</a:t>
            </a:r>
          </a:p>
          <a:p>
            <a:pPr marL="0" indent="0">
              <a:buNone/>
            </a:pPr>
            <a:endParaRPr lang="nl-NL" i="1" dirty="0" smtClean="0"/>
          </a:p>
          <a:p>
            <a:pPr marL="0" indent="0">
              <a:buNone/>
            </a:pPr>
            <a:r>
              <a:rPr lang="nl-NL" i="1" dirty="0" smtClean="0"/>
              <a:t>Maar </a:t>
            </a:r>
            <a:r>
              <a:rPr lang="nl-NL" i="1" dirty="0"/>
              <a:t>de wet is er bijgekomen, zodat </a:t>
            </a:r>
            <a:r>
              <a:rPr lang="nl-NL" i="1" dirty="0" smtClean="0"/>
              <a:t>[SV: </a:t>
            </a:r>
            <a:r>
              <a:rPr lang="nl-NL" b="1" i="1" dirty="0" smtClean="0"/>
              <a:t>opdat</a:t>
            </a:r>
            <a:r>
              <a:rPr lang="nl-NL" i="1" dirty="0" smtClean="0"/>
              <a:t>] </a:t>
            </a:r>
            <a:r>
              <a:rPr lang="nl-NL" b="1" i="1" dirty="0" smtClean="0"/>
              <a:t>de </a:t>
            </a:r>
            <a:r>
              <a:rPr lang="nl-NL" b="1" i="1" dirty="0"/>
              <a:t>overtreding </a:t>
            </a:r>
            <a:r>
              <a:rPr lang="nl-NL" b="1" i="1" dirty="0" smtClean="0"/>
              <a:t>toenam</a:t>
            </a:r>
            <a:r>
              <a:rPr lang="nl-NL" i="1" dirty="0"/>
              <a:t> </a:t>
            </a:r>
            <a:r>
              <a:rPr lang="nl-NL" i="1" dirty="0" smtClean="0"/>
              <a:t>[…] </a:t>
            </a:r>
            <a:r>
              <a:rPr lang="nl-NL" i="1" dirty="0" smtClean="0"/>
              <a:t>– </a:t>
            </a:r>
            <a:r>
              <a:rPr lang="nl-NL" i="1" dirty="0" smtClean="0"/>
              <a:t>Rom. </a:t>
            </a:r>
            <a:r>
              <a:rPr lang="nl-NL" i="1" dirty="0" smtClean="0"/>
              <a:t>5:20a</a:t>
            </a:r>
            <a:endParaRPr lang="nl-NL" i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779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waarom?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pPr marL="0" indent="0">
              <a:buNone/>
            </a:pPr>
            <a:r>
              <a:rPr lang="nl-NL" i="1" dirty="0" smtClean="0"/>
              <a:t>genade:</a:t>
            </a:r>
          </a:p>
          <a:p>
            <a:pPr marL="0" indent="0">
              <a:buNone/>
            </a:pPr>
            <a:r>
              <a:rPr lang="nl-NL" i="1" dirty="0" smtClean="0"/>
              <a:t>[…] waar </a:t>
            </a:r>
            <a:r>
              <a:rPr lang="nl-NL" i="1" dirty="0"/>
              <a:t>evenwel de zonde toenam, is de </a:t>
            </a:r>
            <a:r>
              <a:rPr lang="nl-NL" b="1" i="1" dirty="0"/>
              <a:t>genade meer dan overvloedig</a:t>
            </a:r>
            <a:r>
              <a:rPr lang="nl-NL" i="1" dirty="0"/>
              <a:t> </a:t>
            </a:r>
            <a:r>
              <a:rPr lang="nl-NL" i="1" dirty="0" smtClean="0"/>
              <a:t>geworden, </a:t>
            </a:r>
            <a:r>
              <a:rPr lang="nl-NL" b="1" i="1" dirty="0"/>
              <a:t>opdat</a:t>
            </a:r>
            <a:r>
              <a:rPr lang="nl-NL" i="1" dirty="0"/>
              <a:t>, gelijk de zonde als koning heerste in de dood, zo ook </a:t>
            </a:r>
            <a:r>
              <a:rPr lang="nl-NL" b="1" i="1" dirty="0"/>
              <a:t>de genade zou heersen </a:t>
            </a:r>
            <a:r>
              <a:rPr lang="nl-NL" i="1" dirty="0"/>
              <a:t>door rechtvaardigheid ten eeuwigen leven door Jezus Christus, onze </a:t>
            </a:r>
            <a:r>
              <a:rPr lang="nl-NL" i="1" dirty="0" err="1"/>
              <a:t>Here</a:t>
            </a:r>
            <a:r>
              <a:rPr lang="nl-NL" i="1" dirty="0"/>
              <a:t>.</a:t>
            </a:r>
            <a:r>
              <a:rPr lang="nl-NL" i="1" dirty="0" smtClean="0"/>
              <a:t> </a:t>
            </a:r>
            <a:r>
              <a:rPr lang="nl-NL" i="1" dirty="0"/>
              <a:t/>
            </a:r>
            <a:br>
              <a:rPr lang="nl-NL" i="1" dirty="0"/>
            </a:br>
            <a:r>
              <a:rPr lang="nl-NL" i="1" dirty="0" smtClean="0"/>
              <a:t>– Rom. 5:20b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581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Life is </a:t>
            </a:r>
            <a:r>
              <a:rPr lang="nl-NL" dirty="0" err="1" smtClean="0"/>
              <a:t>Wonderful</a:t>
            </a:r>
            <a:r>
              <a:rPr lang="nl-NL" dirty="0" smtClean="0"/>
              <a:t> – Jason </a:t>
            </a:r>
            <a:r>
              <a:rPr lang="nl-NL" dirty="0" err="1" smtClean="0"/>
              <a:t>Mraz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dirty="0" smtClean="0"/>
              <a:t>It takes a </a:t>
            </a:r>
            <a:r>
              <a:rPr lang="nl-NL" dirty="0" err="1" smtClean="0"/>
              <a:t>crane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build</a:t>
            </a:r>
            <a:r>
              <a:rPr lang="nl-NL" dirty="0" smtClean="0"/>
              <a:t> a </a:t>
            </a:r>
            <a:r>
              <a:rPr lang="nl-NL" dirty="0" err="1" smtClean="0"/>
              <a:t>crane</a:t>
            </a:r>
            <a:r>
              <a:rPr lang="nl-NL" dirty="0"/>
              <a:t/>
            </a:r>
            <a:br>
              <a:rPr lang="nl-NL" dirty="0"/>
            </a:br>
            <a:r>
              <a:rPr lang="nl-NL" i="1" dirty="0" smtClean="0">
                <a:solidFill>
                  <a:schemeClr val="bg1">
                    <a:lumMod val="50000"/>
                  </a:schemeClr>
                </a:solidFill>
              </a:rPr>
              <a:t>je bouwt een kraan met een kraan</a:t>
            </a:r>
            <a:br>
              <a:rPr lang="nl-NL" i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nl-NL" dirty="0" err="1" smtClean="0"/>
              <a:t>it</a:t>
            </a:r>
            <a:r>
              <a:rPr lang="nl-NL" dirty="0" smtClean="0"/>
              <a:t> takes </a:t>
            </a:r>
            <a:r>
              <a:rPr lang="nl-NL" dirty="0" err="1" smtClean="0"/>
              <a:t>two</a:t>
            </a:r>
            <a:r>
              <a:rPr lang="nl-NL" dirty="0" smtClean="0"/>
              <a:t> </a:t>
            </a:r>
            <a:r>
              <a:rPr lang="nl-NL" dirty="0" err="1" smtClean="0"/>
              <a:t>floors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make a story</a:t>
            </a:r>
            <a:br>
              <a:rPr lang="nl-NL" dirty="0" smtClean="0"/>
            </a:br>
            <a:r>
              <a:rPr lang="nl-NL" i="1" dirty="0" smtClean="0">
                <a:solidFill>
                  <a:schemeClr val="bg1">
                    <a:lumMod val="50000"/>
                  </a:schemeClr>
                </a:solidFill>
              </a:rPr>
              <a:t>met twee vloeren maak je een verdieping</a:t>
            </a:r>
            <a:br>
              <a:rPr lang="nl-NL" i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nl-NL" dirty="0" err="1" smtClean="0"/>
              <a:t>it</a:t>
            </a:r>
            <a:r>
              <a:rPr lang="nl-NL" dirty="0" smtClean="0"/>
              <a:t> takes </a:t>
            </a:r>
            <a:r>
              <a:rPr lang="nl-NL" dirty="0" err="1" smtClean="0"/>
              <a:t>an</a:t>
            </a:r>
            <a:r>
              <a:rPr lang="nl-NL" dirty="0" smtClean="0"/>
              <a:t> </a:t>
            </a:r>
            <a:r>
              <a:rPr lang="nl-NL" dirty="0" err="1" smtClean="0"/>
              <a:t>egg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make a hen</a:t>
            </a:r>
            <a:br>
              <a:rPr lang="nl-NL" dirty="0" smtClean="0"/>
            </a:br>
            <a:r>
              <a:rPr lang="nl-NL" i="1" dirty="0" smtClean="0">
                <a:solidFill>
                  <a:schemeClr val="bg1">
                    <a:lumMod val="50000"/>
                  </a:schemeClr>
                </a:solidFill>
              </a:rPr>
              <a:t>je hebt een ei nodig voor een kip</a:t>
            </a:r>
            <a:br>
              <a:rPr lang="nl-NL" i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nl-NL" dirty="0" err="1" smtClean="0"/>
              <a:t>it</a:t>
            </a:r>
            <a:r>
              <a:rPr lang="nl-NL" dirty="0" smtClean="0"/>
              <a:t> takes a hen </a:t>
            </a:r>
            <a:r>
              <a:rPr lang="nl-NL" dirty="0" err="1" smtClean="0"/>
              <a:t>to</a:t>
            </a:r>
            <a:r>
              <a:rPr lang="nl-NL" dirty="0" smtClean="0"/>
              <a:t> make </a:t>
            </a:r>
            <a:r>
              <a:rPr lang="nl-NL" dirty="0" err="1" smtClean="0"/>
              <a:t>an</a:t>
            </a:r>
            <a:r>
              <a:rPr lang="nl-NL" dirty="0" smtClean="0"/>
              <a:t> </a:t>
            </a:r>
            <a:r>
              <a:rPr lang="nl-NL" dirty="0" err="1" smtClean="0"/>
              <a:t>egg</a:t>
            </a:r>
            <a:r>
              <a:rPr lang="nl-NL" dirty="0"/>
              <a:t/>
            </a:r>
            <a:br>
              <a:rPr lang="nl-NL" dirty="0"/>
            </a:br>
            <a:r>
              <a:rPr lang="nl-NL" i="1" dirty="0" smtClean="0">
                <a:solidFill>
                  <a:schemeClr val="bg1">
                    <a:lumMod val="50000"/>
                  </a:schemeClr>
                </a:solidFill>
              </a:rPr>
              <a:t>je hebt een kip nodig voor een ei</a:t>
            </a:r>
            <a:br>
              <a:rPr lang="nl-NL" i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nl-NL" dirty="0" err="1" smtClean="0"/>
              <a:t>there</a:t>
            </a:r>
            <a:r>
              <a:rPr lang="nl-NL" dirty="0" smtClean="0"/>
              <a:t> is no end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what</a:t>
            </a:r>
            <a:r>
              <a:rPr lang="nl-NL" dirty="0" smtClean="0"/>
              <a:t> </a:t>
            </a:r>
            <a:r>
              <a:rPr lang="nl-NL" dirty="0" err="1" smtClean="0"/>
              <a:t>I’m</a:t>
            </a:r>
            <a:r>
              <a:rPr lang="nl-NL" dirty="0" smtClean="0"/>
              <a:t> </a:t>
            </a:r>
            <a:r>
              <a:rPr lang="nl-NL" dirty="0" err="1" smtClean="0"/>
              <a:t>saying</a:t>
            </a:r>
            <a:r>
              <a:rPr lang="nl-NL" dirty="0"/>
              <a:t/>
            </a:r>
            <a:br>
              <a:rPr lang="nl-NL" dirty="0"/>
            </a:br>
            <a:r>
              <a:rPr lang="nl-NL" i="1" dirty="0" smtClean="0">
                <a:solidFill>
                  <a:schemeClr val="bg1">
                    <a:lumMod val="50000"/>
                  </a:schemeClr>
                </a:solidFill>
              </a:rPr>
              <a:t>wat ik zeg heeft eindeloos veel betekenis</a:t>
            </a:r>
            <a:endParaRPr lang="nl-NL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504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bomen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In het paradijs stonden </a:t>
            </a:r>
            <a:r>
              <a:rPr lang="nl-NL" b="1" dirty="0" smtClean="0"/>
              <a:t>twee bomen</a:t>
            </a:r>
            <a:r>
              <a:rPr lang="nl-NL" dirty="0" smtClean="0"/>
              <a:t>.</a:t>
            </a:r>
          </a:p>
          <a:p>
            <a:pPr marL="0" indent="0">
              <a:buNone/>
            </a:pPr>
            <a:endParaRPr lang="nl-NL" dirty="0"/>
          </a:p>
          <a:p>
            <a:pPr marL="514350" indent="-514350">
              <a:buAutoNum type="arabicPeriod"/>
            </a:pPr>
            <a:r>
              <a:rPr lang="nl-NL" dirty="0" smtClean="0"/>
              <a:t>de boom des levens</a:t>
            </a:r>
          </a:p>
          <a:p>
            <a:pPr marL="514350" indent="-514350">
              <a:buAutoNum type="arabicPeriod"/>
            </a:pPr>
            <a:r>
              <a:rPr lang="nl-NL" dirty="0" smtClean="0"/>
              <a:t>de boom van de kennis van … 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		GOED én KWAAD</a:t>
            </a:r>
            <a:br>
              <a:rPr lang="nl-NL" dirty="0" smtClean="0"/>
            </a:br>
            <a:r>
              <a:rPr lang="nl-NL" dirty="0" smtClean="0"/>
              <a:t>			       (Gen. 2:9)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907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bomen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let op wat er NIET staat:</a:t>
            </a:r>
          </a:p>
          <a:p>
            <a:pPr>
              <a:buFontTx/>
              <a:buChar char="-"/>
            </a:pPr>
            <a:r>
              <a:rPr lang="nl-NL" dirty="0" smtClean="0"/>
              <a:t>boom van het kwaad</a:t>
            </a:r>
          </a:p>
          <a:p>
            <a:pPr>
              <a:buFontTx/>
              <a:buChar char="-"/>
            </a:pPr>
            <a:r>
              <a:rPr lang="nl-NL" dirty="0" smtClean="0"/>
              <a:t>boom van goed en kwaad</a:t>
            </a:r>
          </a:p>
          <a:p>
            <a:pPr>
              <a:buFontTx/>
              <a:buChar char="-"/>
            </a:pPr>
            <a:r>
              <a:rPr lang="nl-NL" dirty="0" smtClean="0"/>
              <a:t>boom van de kennis van het kwaad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er staat:</a:t>
            </a:r>
          </a:p>
          <a:p>
            <a:pPr marL="0" indent="0" algn="ctr">
              <a:buNone/>
            </a:pPr>
            <a:r>
              <a:rPr lang="nl-NL" dirty="0" smtClean="0"/>
              <a:t>de boom van de KENNIS van GOED én KWAAD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060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gevolgtrekking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Dus voordat Adam van de boom at …</a:t>
            </a:r>
          </a:p>
          <a:p>
            <a:pPr marL="0" indent="0">
              <a:buNone/>
            </a:pPr>
            <a:r>
              <a:rPr lang="nl-NL" dirty="0" smtClean="0"/>
              <a:t>… had hij geen kennis van kwaad</a:t>
            </a:r>
          </a:p>
          <a:p>
            <a:pPr marL="0" indent="0">
              <a:buNone/>
            </a:pPr>
            <a:r>
              <a:rPr lang="nl-NL" dirty="0" smtClean="0"/>
              <a:t>… maar had hij ook geen kennis van goed</a:t>
            </a:r>
          </a:p>
          <a:p>
            <a:pPr marL="0" indent="0">
              <a:buNone/>
            </a:pPr>
            <a:r>
              <a:rPr lang="nl-NL" dirty="0" smtClean="0"/>
              <a:t>… was het kwaad er </a:t>
            </a:r>
            <a:r>
              <a:rPr lang="nl-NL" dirty="0" smtClean="0"/>
              <a:t>al, want het was te kennen</a:t>
            </a: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 algn="ctr">
              <a:buNone/>
            </a:pPr>
            <a:r>
              <a:rPr lang="nl-NL" dirty="0" smtClean="0"/>
              <a:t>GOED en KWAAD zijn een ‘package deal’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32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306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gevolgtrekking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Er was ook een boom des levens … </a:t>
            </a:r>
            <a:endParaRPr lang="nl-NL" dirty="0"/>
          </a:p>
          <a:p>
            <a:pPr marL="0" indent="0">
              <a:buNone/>
            </a:pPr>
            <a:r>
              <a:rPr lang="nl-NL" i="1" dirty="0"/>
              <a:t>Zie, de mens is geworden als Onzer een door de kennis van goed en kwaad; nu dan, laat hij zijn hand niet uitstrekken en ook </a:t>
            </a:r>
            <a:r>
              <a:rPr lang="nl-NL" i="1" dirty="0" smtClean="0"/>
              <a:t>van de</a:t>
            </a:r>
            <a:r>
              <a:rPr lang="nl-NL" i="1" dirty="0"/>
              <a:t> </a:t>
            </a:r>
            <a:r>
              <a:rPr lang="nl-NL" b="1" i="1" dirty="0" smtClean="0"/>
              <a:t>boom</a:t>
            </a:r>
            <a:r>
              <a:rPr lang="nl-NL" b="1" i="1" dirty="0"/>
              <a:t> </a:t>
            </a:r>
            <a:r>
              <a:rPr lang="nl-NL" b="1" i="1" dirty="0" smtClean="0"/>
              <a:t>des</a:t>
            </a:r>
            <a:r>
              <a:rPr lang="nl-NL" b="1" i="1" dirty="0"/>
              <a:t> </a:t>
            </a:r>
            <a:r>
              <a:rPr lang="nl-NL" b="1" i="1" dirty="0" smtClean="0"/>
              <a:t>levens</a:t>
            </a:r>
            <a:r>
              <a:rPr lang="nl-NL" i="1" dirty="0"/>
              <a:t> </a:t>
            </a:r>
            <a:r>
              <a:rPr lang="nl-NL" i="1" dirty="0" smtClean="0"/>
              <a:t>nemen </a:t>
            </a:r>
            <a:r>
              <a:rPr lang="nl-NL" i="1" dirty="0"/>
              <a:t>en eten, </a:t>
            </a:r>
            <a:r>
              <a:rPr lang="nl-NL" b="1" i="1" dirty="0"/>
              <a:t>zodat hij </a:t>
            </a:r>
            <a:r>
              <a:rPr lang="nl-NL" i="1" dirty="0"/>
              <a:t>in eeuwigheid </a:t>
            </a:r>
            <a:r>
              <a:rPr lang="nl-NL" b="1" i="1" dirty="0"/>
              <a:t>zou leven</a:t>
            </a:r>
            <a:r>
              <a:rPr lang="nl-NL" i="1" dirty="0" smtClean="0"/>
              <a:t>. – Gen. 3:22</a:t>
            </a:r>
          </a:p>
          <a:p>
            <a:pPr marL="0" indent="0">
              <a:buNone/>
            </a:pPr>
            <a:r>
              <a:rPr lang="nl-NL" dirty="0" smtClean="0"/>
              <a:t>… dus niet eten -&gt; niet (eeuwig) leven -&gt; sterven</a:t>
            </a:r>
          </a:p>
          <a:p>
            <a:pPr marL="0" indent="0">
              <a:buNone/>
            </a:pPr>
            <a:r>
              <a:rPr lang="nl-NL" dirty="0" smtClean="0"/>
              <a:t>Dus </a:t>
            </a:r>
            <a:r>
              <a:rPr lang="nl-NL" b="1" dirty="0" smtClean="0"/>
              <a:t>ook de dood (sterfelijkheid) was er al </a:t>
            </a:r>
            <a:r>
              <a:rPr lang="nl-NL" dirty="0" smtClean="0"/>
              <a:t>voordat Adam van de boom at!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33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929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goed?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“En zie</a:t>
            </a:r>
            <a:r>
              <a:rPr lang="nl-NL" dirty="0"/>
              <a:t> </a:t>
            </a:r>
            <a:r>
              <a:rPr lang="nl-NL" dirty="0" smtClean="0"/>
              <a:t>het </a:t>
            </a:r>
            <a:r>
              <a:rPr lang="nl-NL" dirty="0" smtClean="0"/>
              <a:t>was (zeer) </a:t>
            </a:r>
            <a:r>
              <a:rPr lang="nl-NL" dirty="0" smtClean="0"/>
              <a:t>goed.”</a:t>
            </a: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ECHT? Eén hoofdstuk verder en 2 – 0 achter! </a:t>
            </a:r>
            <a:br>
              <a:rPr lang="nl-NL" dirty="0" smtClean="0"/>
            </a:br>
            <a:r>
              <a:rPr lang="nl-NL" dirty="0" smtClean="0"/>
              <a:t>En dat noemt God goed?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Eerste </a:t>
            </a:r>
            <a:r>
              <a:rPr lang="nl-NL" dirty="0" smtClean="0"/>
              <a:t>keer ‘goed’ in de bijbel</a:t>
            </a:r>
            <a:r>
              <a:rPr lang="nl-NL" dirty="0" smtClean="0"/>
              <a:t>: “</a:t>
            </a:r>
            <a:r>
              <a:rPr lang="nl-NL" dirty="0"/>
              <a:t>En God zag, dat het </a:t>
            </a:r>
            <a:r>
              <a:rPr lang="nl-NL" b="1" dirty="0"/>
              <a:t>licht goed </a:t>
            </a:r>
            <a:r>
              <a:rPr lang="nl-NL" dirty="0"/>
              <a:t>was, en </a:t>
            </a:r>
            <a:r>
              <a:rPr lang="nl-NL" b="1" dirty="0"/>
              <a:t>God maakte scheiding </a:t>
            </a:r>
            <a:r>
              <a:rPr lang="nl-NL" dirty="0"/>
              <a:t>tussen het licht en de duisternis</a:t>
            </a:r>
            <a:r>
              <a:rPr lang="nl-NL" dirty="0" smtClean="0"/>
              <a:t>.” – Gen. 1:3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34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688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ook goed?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W</a:t>
            </a:r>
            <a:r>
              <a:rPr lang="nl-NL" dirty="0" smtClean="0"/>
              <a:t>aar </a:t>
            </a:r>
            <a:r>
              <a:rPr lang="nl-NL" dirty="0" smtClean="0"/>
              <a:t>komt het kwaad vandaan?</a:t>
            </a:r>
          </a:p>
          <a:p>
            <a:pPr marL="0" indent="0">
              <a:buNone/>
            </a:pPr>
            <a:r>
              <a:rPr lang="nl-NL" i="1" dirty="0" smtClean="0"/>
              <a:t>Ik </a:t>
            </a:r>
            <a:r>
              <a:rPr lang="nl-NL" i="1" dirty="0"/>
              <a:t>formeer het licht, </a:t>
            </a:r>
            <a:r>
              <a:rPr lang="nl-NL" b="1" i="1" dirty="0"/>
              <a:t>en schep de duisternis</a:t>
            </a:r>
            <a:r>
              <a:rPr lang="nl-NL" i="1" dirty="0"/>
              <a:t>; Ik maak den vrede en </a:t>
            </a:r>
            <a:r>
              <a:rPr lang="nl-NL" b="1" i="1" dirty="0"/>
              <a:t>schep het kwaad</a:t>
            </a:r>
            <a:r>
              <a:rPr lang="nl-NL" i="1" dirty="0"/>
              <a:t>, Ik, de HEERE, doe al deze dingen</a:t>
            </a:r>
            <a:r>
              <a:rPr lang="nl-NL" i="1" dirty="0" smtClean="0"/>
              <a:t>. – Jes. 45:7 SV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35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958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waarom?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i="1" dirty="0"/>
              <a:t>opdat men het </a:t>
            </a:r>
            <a:r>
              <a:rPr lang="nl-NL" b="1" i="1" dirty="0" err="1"/>
              <a:t>wete</a:t>
            </a:r>
            <a:r>
              <a:rPr lang="nl-NL" b="1" i="1" dirty="0"/>
              <a:t> </a:t>
            </a:r>
            <a:r>
              <a:rPr lang="nl-NL" i="1" dirty="0"/>
              <a:t>waar de zon opgaat en waar zij ondergaat, dat er buiten Mij niemand is; Ik ben de HERE, en er is geen ander – Jes. 45:6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i="1" dirty="0"/>
              <a:t>Want het </a:t>
            </a:r>
            <a:r>
              <a:rPr lang="nl-NL" i="1" dirty="0" err="1"/>
              <a:t>schriftwoord</a:t>
            </a:r>
            <a:r>
              <a:rPr lang="nl-NL" i="1" dirty="0"/>
              <a:t> zegt tot Farao: Daartoe heb Ik u doen opstaan, </a:t>
            </a:r>
            <a:r>
              <a:rPr lang="nl-NL" b="1" i="1" dirty="0"/>
              <a:t>opdat</a:t>
            </a:r>
            <a:r>
              <a:rPr lang="nl-NL" i="1" dirty="0"/>
              <a:t> Ik in u mijn kracht zou tonen en </a:t>
            </a:r>
            <a:r>
              <a:rPr lang="nl-NL" b="1" i="1" dirty="0"/>
              <a:t>mijn naam verbreid zou worden </a:t>
            </a:r>
            <a:r>
              <a:rPr lang="nl-NL" i="1" dirty="0"/>
              <a:t>over de gehele aarde. </a:t>
            </a:r>
            <a:r>
              <a:rPr lang="nl-NL" i="1" dirty="0" smtClean="0"/>
              <a:t>– Rom. 9:17</a:t>
            </a:r>
            <a:endParaRPr lang="nl-NL" i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36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183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waarom?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i="1" dirty="0"/>
              <a:t>Zo zegt de HERE, de Heilige Israëls, en zijn Formeerder: Vraagt Mij naar de toekomstige dingen, </a:t>
            </a:r>
            <a:r>
              <a:rPr lang="nl-NL" b="1" i="1" dirty="0"/>
              <a:t>vertrouwt Mij </a:t>
            </a:r>
            <a:r>
              <a:rPr lang="nl-NL" i="1" dirty="0"/>
              <a:t>mijn zonen en het werk mijner handen toe. </a:t>
            </a:r>
            <a:r>
              <a:rPr lang="nl-NL" i="1" dirty="0" smtClean="0"/>
              <a:t>Ik </a:t>
            </a:r>
            <a:r>
              <a:rPr lang="nl-NL" i="1" dirty="0"/>
              <a:t>ben het, die de aarde gemaakt en de mens daarop geschapen heb; mijn handen hebben de hemelen uitgespannen en </a:t>
            </a:r>
            <a:r>
              <a:rPr lang="nl-NL" b="1" i="1" dirty="0"/>
              <a:t>aan al hun heer heb Ik mijn bevelen gegeven</a:t>
            </a:r>
            <a:r>
              <a:rPr lang="nl-NL" i="1" dirty="0"/>
              <a:t>. </a:t>
            </a:r>
            <a:r>
              <a:rPr lang="nl-NL" i="1" dirty="0" smtClean="0"/>
              <a:t>- Jes. 45:11,12</a:t>
            </a:r>
            <a:endParaRPr lang="nl-NL" i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37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375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slechte uitvoering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err="1" smtClean="0"/>
              <a:t>Sanherib</a:t>
            </a:r>
            <a:r>
              <a:rPr lang="nl-NL" dirty="0" smtClean="0"/>
              <a:t>:</a:t>
            </a:r>
          </a:p>
          <a:p>
            <a:pPr marL="0" indent="0">
              <a:buNone/>
            </a:pPr>
            <a:r>
              <a:rPr lang="nl-NL" i="1" dirty="0"/>
              <a:t>Hebt gij het dan niet gehoord, dat </a:t>
            </a:r>
            <a:r>
              <a:rPr lang="nl-NL" b="1" i="1" dirty="0"/>
              <a:t>Ik het van overlang bereid </a:t>
            </a:r>
            <a:r>
              <a:rPr lang="nl-NL" i="1" dirty="0"/>
              <a:t>en van de dagen van ouds vorm gegeven </a:t>
            </a:r>
            <a:r>
              <a:rPr lang="nl-NL" b="1" i="1" dirty="0"/>
              <a:t>heb</a:t>
            </a:r>
            <a:r>
              <a:rPr lang="nl-NL" i="1" dirty="0"/>
              <a:t>? Nu heb Ik het doen komen: </a:t>
            </a:r>
            <a:r>
              <a:rPr lang="nl-NL" b="1" i="1" dirty="0"/>
              <a:t>gij moest </a:t>
            </a:r>
            <a:r>
              <a:rPr lang="nl-NL" i="1" dirty="0"/>
              <a:t>de versterkte steden verwoesten tot </a:t>
            </a:r>
            <a:r>
              <a:rPr lang="nl-NL" i="1" dirty="0" smtClean="0"/>
              <a:t>puinhopen – 2 Kon. 19:25</a:t>
            </a:r>
            <a:endParaRPr lang="nl-NL" i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38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745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slechte uitvoering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i="1" dirty="0"/>
              <a:t>Wee </a:t>
            </a:r>
            <a:r>
              <a:rPr lang="nl-NL" i="1" dirty="0" err="1"/>
              <a:t>Assur</a:t>
            </a:r>
            <a:r>
              <a:rPr lang="nl-NL" i="1" dirty="0"/>
              <a:t>, die </a:t>
            </a:r>
            <a:r>
              <a:rPr lang="nl-NL" b="1" i="1" dirty="0"/>
              <a:t>de roede van mijn toorn </a:t>
            </a:r>
            <a:r>
              <a:rPr lang="nl-NL" i="1" dirty="0"/>
              <a:t>is en in welks hand mijn gramschap is als een stok</a:t>
            </a:r>
            <a:r>
              <a:rPr lang="nl-NL" i="1" dirty="0" smtClean="0"/>
              <a:t>. </a:t>
            </a:r>
            <a:r>
              <a:rPr lang="nl-NL" i="1" dirty="0"/>
              <a:t>Tegen een godvergeten volk </a:t>
            </a:r>
            <a:r>
              <a:rPr lang="nl-NL" b="1" i="1" dirty="0"/>
              <a:t>zal Ik </a:t>
            </a:r>
            <a:r>
              <a:rPr lang="nl-NL" i="1" dirty="0"/>
              <a:t>(die koning) </a:t>
            </a:r>
            <a:r>
              <a:rPr lang="nl-NL" b="1" i="1" dirty="0"/>
              <a:t>zenden</a:t>
            </a:r>
            <a:r>
              <a:rPr lang="nl-NL" i="1" dirty="0"/>
              <a:t>, en tegen de natie waarover Ik verbolgen ben, </a:t>
            </a:r>
            <a:r>
              <a:rPr lang="nl-NL" b="1" i="1" dirty="0"/>
              <a:t>zal Ik hem ontbieden om buit te behalen en roof te plegen en om het volk te vertrappen </a:t>
            </a:r>
            <a:r>
              <a:rPr lang="nl-NL" i="1" dirty="0"/>
              <a:t>als slijk der straten. </a:t>
            </a:r>
            <a:r>
              <a:rPr lang="nl-NL" i="1" dirty="0" smtClean="0"/>
              <a:t>– Jes. 10:5,6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39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395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Life is </a:t>
            </a:r>
            <a:r>
              <a:rPr lang="nl-NL" dirty="0" err="1" smtClean="0"/>
              <a:t>Wonderful</a:t>
            </a:r>
            <a:r>
              <a:rPr lang="nl-NL" dirty="0" smtClean="0"/>
              <a:t> – Jason </a:t>
            </a:r>
            <a:r>
              <a:rPr lang="nl-NL" dirty="0" err="1" smtClean="0"/>
              <a:t>Mraz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7811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dirty="0" smtClean="0"/>
              <a:t>It takes a </a:t>
            </a:r>
            <a:r>
              <a:rPr lang="nl-NL" dirty="0" err="1" smtClean="0"/>
              <a:t>thought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make a word</a:t>
            </a:r>
            <a:br>
              <a:rPr lang="nl-NL" dirty="0" smtClean="0"/>
            </a:br>
            <a:r>
              <a:rPr lang="nl-NL" i="1" dirty="0" smtClean="0">
                <a:solidFill>
                  <a:schemeClr val="bg1">
                    <a:lumMod val="50000"/>
                  </a:schemeClr>
                </a:solidFill>
              </a:rPr>
              <a:t>een gedachte gaat aan een woord vooraf</a:t>
            </a:r>
            <a:br>
              <a:rPr lang="nl-NL" i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it</a:t>
            </a:r>
            <a:r>
              <a:rPr lang="nl-NL" dirty="0" smtClean="0"/>
              <a:t> takes </a:t>
            </a:r>
            <a:r>
              <a:rPr lang="nl-NL" dirty="0" err="1" smtClean="0"/>
              <a:t>some</a:t>
            </a:r>
            <a:r>
              <a:rPr lang="nl-NL" dirty="0" smtClean="0"/>
              <a:t> </a:t>
            </a:r>
            <a:r>
              <a:rPr lang="nl-NL" dirty="0" err="1" smtClean="0"/>
              <a:t>words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make </a:t>
            </a:r>
            <a:r>
              <a:rPr lang="nl-NL" dirty="0" err="1" smtClean="0"/>
              <a:t>an</a:t>
            </a:r>
            <a:r>
              <a:rPr lang="nl-NL" dirty="0" smtClean="0"/>
              <a:t> action</a:t>
            </a:r>
            <a:br>
              <a:rPr lang="nl-NL" dirty="0" smtClean="0"/>
            </a:br>
            <a:r>
              <a:rPr lang="nl-NL" i="1" dirty="0" smtClean="0">
                <a:solidFill>
                  <a:schemeClr val="bg1">
                    <a:lumMod val="50000"/>
                  </a:schemeClr>
                </a:solidFill>
              </a:rPr>
              <a:t>en woorden </a:t>
            </a:r>
            <a:r>
              <a:rPr lang="nl-NL" i="1" dirty="0" smtClean="0">
                <a:solidFill>
                  <a:schemeClr val="bg1">
                    <a:lumMod val="50000"/>
                  </a:schemeClr>
                </a:solidFill>
              </a:rPr>
              <a:t>zijn nodig </a:t>
            </a:r>
            <a:r>
              <a:rPr lang="nl-NL" i="1" dirty="0" smtClean="0">
                <a:solidFill>
                  <a:schemeClr val="bg1">
                    <a:lumMod val="50000"/>
                  </a:schemeClr>
                </a:solidFill>
              </a:rPr>
              <a:t>om iets te doen</a:t>
            </a:r>
            <a:br>
              <a:rPr lang="nl-NL" i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nl-NL" dirty="0" err="1" smtClean="0"/>
              <a:t>it</a:t>
            </a:r>
            <a:r>
              <a:rPr lang="nl-NL" dirty="0" smtClean="0"/>
              <a:t> takes </a:t>
            </a:r>
            <a:r>
              <a:rPr lang="nl-NL" dirty="0" err="1" smtClean="0"/>
              <a:t>some</a:t>
            </a:r>
            <a:r>
              <a:rPr lang="nl-NL" dirty="0" smtClean="0"/>
              <a:t> </a:t>
            </a:r>
            <a:r>
              <a:rPr lang="nl-NL" dirty="0" err="1" smtClean="0"/>
              <a:t>work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make </a:t>
            </a:r>
            <a:r>
              <a:rPr lang="nl-NL" dirty="0" err="1" smtClean="0"/>
              <a:t>it</a:t>
            </a:r>
            <a:r>
              <a:rPr lang="nl-NL" dirty="0" smtClean="0"/>
              <a:t> </a:t>
            </a:r>
            <a:r>
              <a:rPr lang="nl-NL" dirty="0" err="1" smtClean="0"/>
              <a:t>work</a:t>
            </a:r>
            <a:r>
              <a:rPr lang="nl-NL" dirty="0"/>
              <a:t/>
            </a:r>
            <a:br>
              <a:rPr lang="nl-NL" dirty="0"/>
            </a:br>
            <a:r>
              <a:rPr lang="nl-NL" i="1" dirty="0" smtClean="0">
                <a:solidFill>
                  <a:schemeClr val="bg1">
                    <a:lumMod val="50000"/>
                  </a:schemeClr>
                </a:solidFill>
              </a:rPr>
              <a:t>je moet er aan werken om het te laten werken</a:t>
            </a:r>
            <a:br>
              <a:rPr lang="nl-NL" i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nl-NL" dirty="0" err="1" smtClean="0"/>
              <a:t>it</a:t>
            </a:r>
            <a:r>
              <a:rPr lang="nl-NL" dirty="0" smtClean="0"/>
              <a:t> takes </a:t>
            </a:r>
            <a:r>
              <a:rPr lang="nl-NL" dirty="0" err="1" smtClean="0"/>
              <a:t>some</a:t>
            </a:r>
            <a:r>
              <a:rPr lang="nl-NL" dirty="0" smtClean="0"/>
              <a:t> </a:t>
            </a:r>
            <a:r>
              <a:rPr lang="nl-NL" dirty="0" err="1" smtClean="0"/>
              <a:t>good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make </a:t>
            </a:r>
            <a:r>
              <a:rPr lang="nl-NL" dirty="0" err="1" smtClean="0"/>
              <a:t>it</a:t>
            </a:r>
            <a:r>
              <a:rPr lang="nl-NL" dirty="0" smtClean="0"/>
              <a:t> </a:t>
            </a:r>
            <a:r>
              <a:rPr lang="nl-NL" dirty="0" err="1" smtClean="0"/>
              <a:t>hurt</a:t>
            </a:r>
            <a:r>
              <a:rPr lang="nl-NL" dirty="0"/>
              <a:t/>
            </a:r>
            <a:br>
              <a:rPr lang="nl-NL" dirty="0"/>
            </a:br>
            <a:r>
              <a:rPr lang="nl-NL" i="1" dirty="0" smtClean="0">
                <a:solidFill>
                  <a:schemeClr val="bg1">
                    <a:lumMod val="50000"/>
                  </a:schemeClr>
                </a:solidFill>
              </a:rPr>
              <a:t>pas als iets goed is kan het ook pijn doen</a:t>
            </a:r>
            <a:br>
              <a:rPr lang="nl-NL" i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nl-NL" dirty="0" err="1" smtClean="0"/>
              <a:t>it</a:t>
            </a:r>
            <a:r>
              <a:rPr lang="nl-NL" dirty="0" smtClean="0"/>
              <a:t> takes </a:t>
            </a:r>
            <a:r>
              <a:rPr lang="nl-NL" dirty="0" err="1" smtClean="0"/>
              <a:t>some</a:t>
            </a:r>
            <a:r>
              <a:rPr lang="nl-NL" dirty="0" smtClean="0"/>
              <a:t> bad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satisfaction</a:t>
            </a:r>
            <a:r>
              <a:rPr lang="nl-NL" dirty="0"/>
              <a:t/>
            </a:r>
            <a:br>
              <a:rPr lang="nl-NL" dirty="0"/>
            </a:br>
            <a:r>
              <a:rPr lang="nl-NL" i="1" dirty="0" smtClean="0">
                <a:solidFill>
                  <a:schemeClr val="bg1">
                    <a:lumMod val="50000"/>
                  </a:schemeClr>
                </a:solidFill>
              </a:rPr>
              <a:t>het moet </a:t>
            </a:r>
            <a:r>
              <a:rPr lang="nl-NL" i="1" dirty="0" smtClean="0">
                <a:solidFill>
                  <a:schemeClr val="bg1">
                    <a:lumMod val="50000"/>
                  </a:schemeClr>
                </a:solidFill>
              </a:rPr>
              <a:t>eerst misgaan </a:t>
            </a:r>
            <a:r>
              <a:rPr lang="nl-NL" i="1" dirty="0" smtClean="0">
                <a:solidFill>
                  <a:schemeClr val="bg1">
                    <a:lumMod val="50000"/>
                  </a:schemeClr>
                </a:solidFill>
              </a:rPr>
              <a:t>voor </a:t>
            </a:r>
            <a:r>
              <a:rPr lang="nl-NL" i="1" dirty="0" smtClean="0">
                <a:solidFill>
                  <a:schemeClr val="bg1">
                    <a:lumMod val="50000"/>
                  </a:schemeClr>
                </a:solidFill>
              </a:rPr>
              <a:t>voldoening</a:t>
            </a:r>
            <a:endParaRPr lang="nl-NL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297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(h)eren-dienst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pPr marL="0" indent="0">
              <a:buNone/>
            </a:pPr>
            <a:r>
              <a:rPr lang="nl-NL" i="1" dirty="0" smtClean="0"/>
              <a:t>[…] Doch </a:t>
            </a:r>
            <a:r>
              <a:rPr lang="nl-NL" i="1" dirty="0"/>
              <a:t>het zal geschieden, wanneer de </a:t>
            </a:r>
            <a:r>
              <a:rPr lang="nl-NL" i="1" dirty="0" err="1"/>
              <a:t>Here</a:t>
            </a:r>
            <a:r>
              <a:rPr lang="nl-NL" i="1" dirty="0"/>
              <a:t> zijn ganse werk op de berg </a:t>
            </a:r>
            <a:r>
              <a:rPr lang="nl-NL" i="1" dirty="0" err="1"/>
              <a:t>Sion</a:t>
            </a:r>
            <a:r>
              <a:rPr lang="nl-NL" i="1" dirty="0"/>
              <a:t> en in Jeruzalem voleindigd heeft, dat Ik de vrucht der hooghartigheid van de koning van </a:t>
            </a:r>
            <a:r>
              <a:rPr lang="nl-NL" i="1" dirty="0" err="1"/>
              <a:t>Assur</a:t>
            </a:r>
            <a:r>
              <a:rPr lang="nl-NL" i="1" dirty="0"/>
              <a:t> bezoeken zal en de trots van zijn hovaardige ogen, </a:t>
            </a:r>
            <a:r>
              <a:rPr lang="nl-NL" b="1" i="1" dirty="0" smtClean="0"/>
              <a:t>omdat </a:t>
            </a:r>
            <a:r>
              <a:rPr lang="nl-NL" b="1" i="1" dirty="0"/>
              <a:t>hij gedacht heeft: Door de kracht van mijn hand heb ik het gedaan en door mijn </a:t>
            </a:r>
            <a:r>
              <a:rPr lang="nl-NL" b="1" i="1" dirty="0" smtClean="0"/>
              <a:t>wijsheid </a:t>
            </a:r>
            <a:r>
              <a:rPr lang="nl-NL" i="1" dirty="0" smtClean="0"/>
              <a:t>[…] – Jes. 10:12,13a</a:t>
            </a:r>
          </a:p>
          <a:p>
            <a:pPr marL="0" indent="0">
              <a:buNone/>
            </a:pPr>
            <a:r>
              <a:rPr lang="nl-NL" dirty="0" smtClean="0"/>
              <a:t>-&gt; niet de daden maar </a:t>
            </a:r>
            <a:r>
              <a:rPr lang="nl-NL" b="1" dirty="0" smtClean="0"/>
              <a:t>de eer</a:t>
            </a:r>
            <a:endParaRPr lang="nl-NL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40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715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knip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De theologie </a:t>
            </a:r>
            <a:r>
              <a:rPr lang="nl-NL" dirty="0" smtClean="0"/>
              <a:t>heeft het kwaad verknipt: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oordelend kwaad    &lt;-&gt;   moreel kwaad</a:t>
            </a:r>
          </a:p>
          <a:p>
            <a:pPr marL="0" indent="0" algn="ctr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dit “mag” God doen	   “hoe haal je </a:t>
            </a:r>
            <a:r>
              <a:rPr lang="nl-NL" dirty="0" smtClean="0"/>
              <a:t>het in je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van de theologen	     </a:t>
            </a:r>
            <a:r>
              <a:rPr lang="nl-NL" dirty="0" smtClean="0"/>
              <a:t>hoofd </a:t>
            </a:r>
            <a:r>
              <a:rPr lang="nl-NL" dirty="0" smtClean="0"/>
              <a:t>om </a:t>
            </a:r>
            <a:r>
              <a:rPr lang="nl-NL" dirty="0" smtClean="0"/>
              <a:t>God hiervoor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				     </a:t>
            </a:r>
            <a:r>
              <a:rPr lang="nl-NL" dirty="0" smtClean="0"/>
              <a:t>verantwoordelijk 			</a:t>
            </a:r>
            <a:r>
              <a:rPr lang="nl-NL" dirty="0" smtClean="0"/>
              <a:t>			     te maken!”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41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07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twist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Google: 	“</a:t>
            </a:r>
            <a:r>
              <a:rPr lang="nl-NL" dirty="0" err="1" smtClean="0"/>
              <a:t>johan</a:t>
            </a:r>
            <a:r>
              <a:rPr lang="nl-NL" dirty="0" smtClean="0"/>
              <a:t> </a:t>
            </a:r>
            <a:r>
              <a:rPr lang="nl-NL" dirty="0" err="1" smtClean="0"/>
              <a:t>site:goswindeboer.nl</a:t>
            </a:r>
            <a:r>
              <a:rPr lang="nl-NL" dirty="0" smtClean="0"/>
              <a:t>”</a:t>
            </a:r>
          </a:p>
          <a:p>
            <a:pPr>
              <a:buFontTx/>
              <a:buChar char="-"/>
            </a:pPr>
            <a:endParaRPr lang="nl-NL" dirty="0" smtClean="0"/>
          </a:p>
          <a:p>
            <a:pPr>
              <a:buFontTx/>
              <a:buChar char="-"/>
            </a:pPr>
            <a:r>
              <a:rPr lang="nl-NL" dirty="0" smtClean="0"/>
              <a:t>niet WAT maar WIE</a:t>
            </a:r>
          </a:p>
          <a:p>
            <a:pPr>
              <a:buFontTx/>
              <a:buChar char="-"/>
            </a:pPr>
            <a:r>
              <a:rPr lang="nl-NL" dirty="0" smtClean="0"/>
              <a:t>niet WAAROM maar WANNEER</a:t>
            </a:r>
          </a:p>
          <a:p>
            <a:pPr>
              <a:buFontTx/>
              <a:buChar char="-"/>
            </a:pPr>
            <a:r>
              <a:rPr lang="nl-NL" dirty="0" smtClean="0"/>
              <a:t>niet verantwoording maar vertrouwen</a:t>
            </a:r>
          </a:p>
          <a:p>
            <a:pPr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42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996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zonder zonde?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Heeft God geen hand gehad in de zonde?</a:t>
            </a:r>
          </a:p>
          <a:p>
            <a:pPr marL="0" indent="0">
              <a:buNone/>
            </a:pPr>
            <a:r>
              <a:rPr lang="nl-NL" i="1" dirty="0"/>
              <a:t>uitgaande van het gebod, wekte de zonde in mij allerlei begeerlijkheid op; want zonder wet is de zonde dood. Ik heb eertijds geleefd zonder wet; </a:t>
            </a:r>
            <a:r>
              <a:rPr lang="nl-NL" b="1" i="1" dirty="0"/>
              <a:t>toen echter het gebod kwam, begon de zonde te leven</a:t>
            </a:r>
            <a:r>
              <a:rPr lang="nl-NL" i="1" dirty="0"/>
              <a:t>, maar ik begon te sterven </a:t>
            </a:r>
            <a:r>
              <a:rPr lang="nl-NL" i="1" dirty="0"/>
              <a:t/>
            </a:r>
            <a:br>
              <a:rPr lang="nl-NL" i="1" dirty="0"/>
            </a:br>
            <a:r>
              <a:rPr lang="nl-NL" i="1" dirty="0" smtClean="0"/>
              <a:t>– </a:t>
            </a:r>
            <a:r>
              <a:rPr lang="nl-NL" i="1" dirty="0"/>
              <a:t>Rom. </a:t>
            </a:r>
            <a:r>
              <a:rPr lang="nl-NL" i="1" dirty="0" smtClean="0"/>
              <a:t>7:9</a:t>
            </a:r>
          </a:p>
          <a:p>
            <a:pPr marL="0" indent="0">
              <a:buNone/>
            </a:pPr>
            <a:r>
              <a:rPr lang="nl-NL" dirty="0" smtClean="0"/>
              <a:t> -&gt; gebod leidt tot zonde!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43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683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zonder zonde?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i="1" dirty="0"/>
              <a:t>Maar van den boom der kennis des goeds en des maar van de boom der kennis van goed en kwaad, </a:t>
            </a:r>
            <a:r>
              <a:rPr lang="nl-NL" b="1" i="1" dirty="0"/>
              <a:t>daarvan zult gij niet </a:t>
            </a:r>
            <a:r>
              <a:rPr lang="nl-NL" b="1" i="1" dirty="0" smtClean="0"/>
              <a:t>eten </a:t>
            </a:r>
            <a:r>
              <a:rPr lang="nl-NL" i="1" dirty="0" smtClean="0"/>
              <a:t>[…] – </a:t>
            </a:r>
            <a:r>
              <a:rPr lang="nl-NL" i="1" dirty="0"/>
              <a:t>Gen. </a:t>
            </a:r>
            <a:r>
              <a:rPr lang="nl-NL" i="1" dirty="0" smtClean="0"/>
              <a:t>2:17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Wist God dan niet wat zo’n gebod zou uitwerken?</a:t>
            </a:r>
          </a:p>
          <a:p>
            <a:pPr marL="0" indent="0">
              <a:buNone/>
            </a:pPr>
            <a:r>
              <a:rPr lang="nl-NL" dirty="0" smtClean="0"/>
              <a:t>Zijn de tegentreffers dan ook nog </a:t>
            </a:r>
            <a:r>
              <a:rPr lang="nl-NL" b="1" dirty="0" smtClean="0"/>
              <a:t>eigen goals?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Volstrekt niet!</a:t>
            </a:r>
          </a:p>
          <a:p>
            <a:pPr marL="0" indent="0">
              <a:buNone/>
            </a:pPr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44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174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waartoe?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Niet </a:t>
            </a:r>
            <a:r>
              <a:rPr lang="nl-NL" dirty="0" smtClean="0"/>
              <a:t>om moraal maar </a:t>
            </a:r>
            <a:r>
              <a:rPr lang="nl-NL" b="1" dirty="0" smtClean="0"/>
              <a:t>motief</a:t>
            </a:r>
            <a:r>
              <a:rPr lang="nl-NL" dirty="0" smtClean="0"/>
              <a:t>!</a:t>
            </a:r>
          </a:p>
          <a:p>
            <a:pPr marL="0" indent="0">
              <a:buNone/>
            </a:pPr>
            <a:r>
              <a:rPr lang="nl-NL" dirty="0" smtClean="0"/>
              <a:t>“…</a:t>
            </a:r>
            <a:r>
              <a:rPr lang="nl-NL" i="1" dirty="0"/>
              <a:t> om Zich over [hen] allen </a:t>
            </a:r>
            <a:r>
              <a:rPr lang="nl-NL" b="1" i="1" dirty="0"/>
              <a:t>te ontfermen</a:t>
            </a:r>
            <a:r>
              <a:rPr lang="nl-NL" i="1" dirty="0" smtClean="0"/>
              <a:t>.” </a:t>
            </a:r>
            <a:r>
              <a:rPr lang="nl-NL" i="1" dirty="0" smtClean="0"/>
              <a:t/>
            </a:r>
            <a:br>
              <a:rPr lang="nl-NL" i="1" dirty="0" smtClean="0"/>
            </a:br>
            <a:r>
              <a:rPr lang="nl-NL" i="1" dirty="0" smtClean="0"/>
              <a:t>– </a:t>
            </a:r>
            <a:r>
              <a:rPr lang="nl-NL" i="1" dirty="0" smtClean="0"/>
              <a:t>Rom. 11:36</a:t>
            </a:r>
          </a:p>
          <a:p>
            <a:pPr marL="0" indent="0">
              <a:buNone/>
            </a:pPr>
            <a:r>
              <a:rPr lang="nl-NL" i="1" dirty="0"/>
              <a:t>Midden op haar straat en aan weerszijden van de rivier staat het </a:t>
            </a:r>
            <a:r>
              <a:rPr lang="nl-NL" b="1" i="1" dirty="0"/>
              <a:t>geboomte des levens</a:t>
            </a:r>
            <a:r>
              <a:rPr lang="nl-NL" i="1" dirty="0"/>
              <a:t>, dat twaalfmaal vrucht draagt, iedere maand zijn vrucht gevende; en de bladeren van het geboomte zijn </a:t>
            </a:r>
            <a:r>
              <a:rPr lang="nl-NL" b="1" i="1" dirty="0"/>
              <a:t>tot genezing der volkeren</a:t>
            </a:r>
            <a:r>
              <a:rPr lang="nl-NL" i="1" dirty="0"/>
              <a:t>. </a:t>
            </a:r>
            <a:r>
              <a:rPr lang="nl-NL" i="1" dirty="0" smtClean="0"/>
              <a:t/>
            </a:r>
            <a:br>
              <a:rPr lang="nl-NL" i="1" dirty="0" smtClean="0"/>
            </a:br>
            <a:r>
              <a:rPr lang="nl-NL" i="1" dirty="0" smtClean="0"/>
              <a:t>– </a:t>
            </a:r>
            <a:r>
              <a:rPr lang="nl-NL" i="1" dirty="0"/>
              <a:t>Op. </a:t>
            </a:r>
            <a:r>
              <a:rPr lang="nl-NL" i="1" dirty="0" smtClean="0"/>
              <a:t>22:2</a:t>
            </a:r>
            <a:endParaRPr lang="nl-NL" i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45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616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waartoe?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i="1" dirty="0"/>
              <a:t>Zie, de tent van God is bij de mensen en Hij zal bij hen wonen, en zij zullen zijn volken zijn en God zelf zal bij hen zijn, en Hij zal </a:t>
            </a:r>
            <a:r>
              <a:rPr lang="nl-NL" b="1" i="1" dirty="0"/>
              <a:t>alle tranen van hun ogen afwissen</a:t>
            </a:r>
            <a:r>
              <a:rPr lang="nl-NL" i="1" dirty="0"/>
              <a:t>, en de </a:t>
            </a:r>
            <a:r>
              <a:rPr lang="nl-NL" b="1" i="1" dirty="0"/>
              <a:t>dood zal niet meer zijn</a:t>
            </a:r>
            <a:r>
              <a:rPr lang="nl-NL" i="1" dirty="0"/>
              <a:t>, noch rouw, noch geklaag, noch moeite zal er meer zijn, want </a:t>
            </a:r>
            <a:r>
              <a:rPr lang="nl-NL" b="1" i="1" dirty="0"/>
              <a:t>de eerste dingen </a:t>
            </a:r>
            <a:r>
              <a:rPr lang="nl-NL" i="1" dirty="0"/>
              <a:t>zijn voorbijgegaan. - Op. 21: 3, 4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46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265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waartoe?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i="1" dirty="0"/>
              <a:t>Er wordt gezaaid in </a:t>
            </a:r>
            <a:r>
              <a:rPr lang="nl-NL" b="1" i="1" dirty="0"/>
              <a:t>vergankelijkheid</a:t>
            </a:r>
            <a:r>
              <a:rPr lang="nl-NL" i="1" dirty="0"/>
              <a:t>, en </a:t>
            </a:r>
            <a:r>
              <a:rPr lang="nl-NL" i="1" dirty="0" smtClean="0"/>
              <a:t>opgewekt </a:t>
            </a:r>
            <a:r>
              <a:rPr lang="nl-NL" i="1" dirty="0"/>
              <a:t>in </a:t>
            </a:r>
            <a:r>
              <a:rPr lang="nl-NL" b="1" i="1" dirty="0"/>
              <a:t>onvergankelijkheid</a:t>
            </a:r>
            <a:r>
              <a:rPr lang="nl-NL" i="1" dirty="0"/>
              <a:t>; </a:t>
            </a:r>
            <a:r>
              <a:rPr lang="nl-NL" i="1" dirty="0" smtClean="0"/>
              <a:t>er </a:t>
            </a:r>
            <a:r>
              <a:rPr lang="nl-NL" i="1" dirty="0"/>
              <a:t>wordt gezaaid in </a:t>
            </a:r>
            <a:r>
              <a:rPr lang="nl-NL" b="1" i="1" dirty="0"/>
              <a:t>oneer</a:t>
            </a:r>
            <a:r>
              <a:rPr lang="nl-NL" i="1" dirty="0"/>
              <a:t>, en opgewekt in </a:t>
            </a:r>
            <a:r>
              <a:rPr lang="nl-NL" b="1" i="1" dirty="0"/>
              <a:t>heerlijkheid</a:t>
            </a:r>
            <a:r>
              <a:rPr lang="nl-NL" i="1" dirty="0"/>
              <a:t>; er wordt gezaaid in </a:t>
            </a:r>
            <a:r>
              <a:rPr lang="nl-NL" b="1" i="1" dirty="0"/>
              <a:t>zwakheid</a:t>
            </a:r>
            <a:r>
              <a:rPr lang="nl-NL" i="1" dirty="0"/>
              <a:t>, en opgewekt </a:t>
            </a:r>
            <a:r>
              <a:rPr lang="nl-NL" i="1" dirty="0" smtClean="0"/>
              <a:t>in </a:t>
            </a:r>
            <a:r>
              <a:rPr lang="nl-NL" b="1" i="1" dirty="0"/>
              <a:t>kracht</a:t>
            </a:r>
            <a:r>
              <a:rPr lang="nl-NL" i="1" dirty="0"/>
              <a:t>. </a:t>
            </a:r>
            <a:r>
              <a:rPr lang="nl-NL" i="1" dirty="0" smtClean="0"/>
              <a:t>Er </a:t>
            </a:r>
            <a:r>
              <a:rPr lang="nl-NL" i="1" dirty="0"/>
              <a:t>wordt een </a:t>
            </a:r>
            <a:r>
              <a:rPr lang="nl-NL" b="1" i="1" dirty="0"/>
              <a:t>natuurlijk </a:t>
            </a:r>
            <a:r>
              <a:rPr lang="nl-NL" i="1" dirty="0" smtClean="0"/>
              <a:t>[</a:t>
            </a:r>
            <a:r>
              <a:rPr lang="nl-NL" i="1" dirty="0" err="1" smtClean="0"/>
              <a:t>lett</a:t>
            </a:r>
            <a:r>
              <a:rPr lang="nl-NL" i="1" dirty="0" smtClean="0"/>
              <a:t>: </a:t>
            </a:r>
            <a:r>
              <a:rPr lang="nl-NL" i="1" dirty="0" err="1" smtClean="0"/>
              <a:t>ziels</a:t>
            </a:r>
            <a:r>
              <a:rPr lang="nl-NL" i="1" dirty="0" smtClean="0"/>
              <a:t>]</a:t>
            </a:r>
            <a:r>
              <a:rPr lang="nl-NL" b="1" i="1" dirty="0" smtClean="0"/>
              <a:t> </a:t>
            </a:r>
            <a:r>
              <a:rPr lang="nl-NL" i="1" dirty="0" smtClean="0"/>
              <a:t>lichaam </a:t>
            </a:r>
            <a:r>
              <a:rPr lang="nl-NL" i="1" dirty="0"/>
              <a:t>gezaaid, en een </a:t>
            </a:r>
            <a:r>
              <a:rPr lang="nl-NL" b="1" i="1" dirty="0"/>
              <a:t>geestelijk </a:t>
            </a:r>
            <a:r>
              <a:rPr lang="nl-NL" i="1" dirty="0"/>
              <a:t>lichaam opgewekt</a:t>
            </a:r>
            <a:r>
              <a:rPr lang="nl-NL" i="1" dirty="0" smtClean="0"/>
              <a:t>. […]</a:t>
            </a:r>
            <a:endParaRPr lang="nl-NL" i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47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717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waartoe?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i="1" dirty="0" smtClean="0"/>
              <a:t>[…] Aldus </a:t>
            </a:r>
            <a:r>
              <a:rPr lang="nl-NL" i="1" dirty="0"/>
              <a:t>staat er ook geschreven: de </a:t>
            </a:r>
            <a:r>
              <a:rPr lang="nl-NL" b="1" i="1" dirty="0"/>
              <a:t>eerste</a:t>
            </a:r>
            <a:r>
              <a:rPr lang="nl-NL" i="1" dirty="0"/>
              <a:t> mens, Adam, werd een levende </a:t>
            </a:r>
            <a:r>
              <a:rPr lang="nl-NL" b="1" i="1" dirty="0"/>
              <a:t>ziel</a:t>
            </a:r>
            <a:r>
              <a:rPr lang="nl-NL" i="1" dirty="0"/>
              <a:t>; de </a:t>
            </a:r>
            <a:r>
              <a:rPr lang="nl-NL" b="1" i="1" dirty="0"/>
              <a:t>laatste </a:t>
            </a:r>
            <a:r>
              <a:rPr lang="nl-NL" i="1" dirty="0"/>
              <a:t>Adam een levendmakende </a:t>
            </a:r>
            <a:r>
              <a:rPr lang="nl-NL" b="1" i="1" dirty="0"/>
              <a:t>geest</a:t>
            </a:r>
            <a:r>
              <a:rPr lang="nl-NL" i="1" dirty="0"/>
              <a:t>. </a:t>
            </a:r>
            <a:r>
              <a:rPr lang="nl-NL" i="1" dirty="0" smtClean="0"/>
              <a:t>Doch </a:t>
            </a:r>
            <a:r>
              <a:rPr lang="nl-NL" b="1" i="1" dirty="0" smtClean="0"/>
              <a:t>het geestelijke komt niet eerst, maar het natuurlijke, en daarna het geestelijke</a:t>
            </a:r>
            <a:r>
              <a:rPr lang="nl-NL" i="1" dirty="0" smtClean="0"/>
              <a:t>. </a:t>
            </a:r>
            <a:br>
              <a:rPr lang="nl-NL" i="1" dirty="0" smtClean="0"/>
            </a:br>
            <a:r>
              <a:rPr lang="nl-NL" i="1" dirty="0" smtClean="0"/>
              <a:t>– </a:t>
            </a:r>
            <a:r>
              <a:rPr lang="nl-NL" i="1" dirty="0" smtClean="0"/>
              <a:t>1 Kor. </a:t>
            </a:r>
            <a:r>
              <a:rPr lang="nl-NL" i="1" dirty="0" smtClean="0"/>
              <a:t>15:43-45</a:t>
            </a:r>
            <a:endParaRPr lang="nl-NL" i="1" dirty="0" smtClean="0"/>
          </a:p>
          <a:p>
            <a:pPr marL="0" indent="0">
              <a:buNone/>
            </a:pPr>
            <a:endParaRPr lang="nl-NL" i="1" dirty="0"/>
          </a:p>
          <a:p>
            <a:pPr marL="0" indent="0">
              <a:buNone/>
            </a:pPr>
            <a:r>
              <a:rPr lang="nl-NL" dirty="0" smtClean="0"/>
              <a:t>Eerst het een, dan het ander…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48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229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waartoe?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i="1" dirty="0"/>
              <a:t>Want dit </a:t>
            </a:r>
            <a:r>
              <a:rPr lang="nl-NL" b="1" i="1" dirty="0"/>
              <a:t>vergankelijke</a:t>
            </a:r>
            <a:r>
              <a:rPr lang="nl-NL" i="1" dirty="0"/>
              <a:t> </a:t>
            </a:r>
            <a:r>
              <a:rPr lang="nl-NL" u="sng" dirty="0"/>
              <a:t>moet</a:t>
            </a:r>
            <a:r>
              <a:rPr lang="nl-NL" i="1" dirty="0"/>
              <a:t> </a:t>
            </a:r>
            <a:r>
              <a:rPr lang="nl-NL" b="1" i="1" dirty="0"/>
              <a:t>onvergankelijkheid </a:t>
            </a:r>
            <a:r>
              <a:rPr lang="nl-NL" i="1" dirty="0"/>
              <a:t>aandoen en dit </a:t>
            </a:r>
            <a:r>
              <a:rPr lang="nl-NL" b="1" i="1" dirty="0"/>
              <a:t>sterfelijke </a:t>
            </a:r>
            <a:r>
              <a:rPr lang="nl-NL" u="sng" dirty="0"/>
              <a:t>moet</a:t>
            </a:r>
            <a:r>
              <a:rPr lang="nl-NL" dirty="0"/>
              <a:t> </a:t>
            </a:r>
            <a:r>
              <a:rPr lang="nl-NL" b="1" i="1" dirty="0"/>
              <a:t>onsterfelijkheid </a:t>
            </a:r>
            <a:r>
              <a:rPr lang="nl-NL" i="1" dirty="0"/>
              <a:t>aandoen. En zodra dit vergankelijke onvergankelijkheid aangedaan heeft, en dit sterfelijke onsterfelijkheid aangedaan heeft, zal het woord werkelijkheid worden, dat geschreven is: </a:t>
            </a:r>
            <a:r>
              <a:rPr lang="nl-NL" b="1" i="1" dirty="0"/>
              <a:t>De dood is verzwolgen in de overwinning</a:t>
            </a:r>
            <a:r>
              <a:rPr lang="nl-NL" i="1" dirty="0" smtClean="0"/>
              <a:t>. – 1 Kor. 15: 53, 54</a:t>
            </a:r>
            <a:endParaRPr lang="nl-NL" i="1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49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588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Life is </a:t>
            </a:r>
            <a:r>
              <a:rPr lang="nl-NL" dirty="0" err="1" smtClean="0"/>
              <a:t>Wonderful</a:t>
            </a:r>
            <a:r>
              <a:rPr lang="nl-NL" dirty="0" smtClean="0"/>
              <a:t> – Jason </a:t>
            </a:r>
            <a:r>
              <a:rPr lang="nl-NL" dirty="0" err="1" smtClean="0"/>
              <a:t>Mraz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la </a:t>
            </a:r>
            <a:r>
              <a:rPr lang="nl-NL" dirty="0" err="1" smtClean="0"/>
              <a:t>la</a:t>
            </a:r>
            <a:r>
              <a:rPr lang="nl-NL" dirty="0" smtClean="0"/>
              <a:t> </a:t>
            </a:r>
            <a:r>
              <a:rPr lang="nl-NL" dirty="0" err="1" smtClean="0"/>
              <a:t>la</a:t>
            </a:r>
            <a:r>
              <a:rPr lang="nl-NL" dirty="0" smtClean="0"/>
              <a:t> </a:t>
            </a:r>
            <a:r>
              <a:rPr lang="nl-NL" dirty="0" err="1" smtClean="0"/>
              <a:t>la</a:t>
            </a:r>
            <a:r>
              <a:rPr lang="nl-NL" dirty="0" smtClean="0"/>
              <a:t> </a:t>
            </a:r>
            <a:r>
              <a:rPr lang="nl-NL" dirty="0" err="1" smtClean="0"/>
              <a:t>la</a:t>
            </a:r>
            <a:r>
              <a:rPr lang="nl-NL" dirty="0" smtClean="0"/>
              <a:t> </a:t>
            </a:r>
            <a:r>
              <a:rPr lang="nl-NL" dirty="0" err="1" smtClean="0"/>
              <a:t>la</a:t>
            </a:r>
            <a:r>
              <a:rPr lang="nl-NL" dirty="0" smtClean="0"/>
              <a:t> </a:t>
            </a:r>
            <a:r>
              <a:rPr lang="nl-NL" dirty="0" err="1" smtClean="0"/>
              <a:t>la</a:t>
            </a:r>
            <a:r>
              <a:rPr lang="nl-NL" dirty="0" smtClean="0"/>
              <a:t> life is </a:t>
            </a:r>
            <a:r>
              <a:rPr lang="nl-NL" dirty="0" err="1" smtClean="0"/>
              <a:t>wonderful</a:t>
            </a:r>
            <a:endParaRPr lang="nl-NL" dirty="0" smtClean="0"/>
          </a:p>
          <a:p>
            <a:pPr marL="0" indent="0">
              <a:buNone/>
            </a:pPr>
            <a:r>
              <a:rPr lang="nl-NL" i="1" dirty="0" smtClean="0">
                <a:solidFill>
                  <a:schemeClr val="bg1">
                    <a:lumMod val="50000"/>
                  </a:schemeClr>
                </a:solidFill>
              </a:rPr>
              <a:t>het leven is verwonderlijk</a:t>
            </a:r>
            <a:endParaRPr lang="nl-NL" i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nl-NL" dirty="0" smtClean="0"/>
              <a:t>ah la </a:t>
            </a:r>
            <a:r>
              <a:rPr lang="nl-NL" dirty="0" err="1" smtClean="0"/>
              <a:t>la</a:t>
            </a:r>
            <a:r>
              <a:rPr lang="nl-NL" dirty="0" smtClean="0"/>
              <a:t> </a:t>
            </a:r>
            <a:r>
              <a:rPr lang="nl-NL" dirty="0" err="1" smtClean="0"/>
              <a:t>la</a:t>
            </a:r>
            <a:r>
              <a:rPr lang="nl-NL" dirty="0" smtClean="0"/>
              <a:t> </a:t>
            </a:r>
            <a:r>
              <a:rPr lang="nl-NL" dirty="0" err="1" smtClean="0"/>
              <a:t>la</a:t>
            </a:r>
            <a:r>
              <a:rPr lang="nl-NL" dirty="0" smtClean="0"/>
              <a:t> </a:t>
            </a:r>
            <a:r>
              <a:rPr lang="nl-NL" dirty="0" err="1" smtClean="0"/>
              <a:t>la</a:t>
            </a:r>
            <a:r>
              <a:rPr lang="nl-NL" dirty="0" smtClean="0"/>
              <a:t> </a:t>
            </a:r>
            <a:r>
              <a:rPr lang="nl-NL" dirty="0" err="1" smtClean="0"/>
              <a:t>la</a:t>
            </a:r>
            <a:r>
              <a:rPr lang="nl-NL" dirty="0" smtClean="0"/>
              <a:t> life </a:t>
            </a:r>
            <a:r>
              <a:rPr lang="nl-NL" dirty="0" err="1" smtClean="0"/>
              <a:t>goes</a:t>
            </a:r>
            <a:r>
              <a:rPr lang="nl-NL" dirty="0" smtClean="0"/>
              <a:t> full </a:t>
            </a:r>
            <a:r>
              <a:rPr lang="nl-NL" dirty="0" err="1" smtClean="0"/>
              <a:t>circle</a:t>
            </a:r>
            <a:endParaRPr lang="nl-NL" dirty="0" smtClean="0"/>
          </a:p>
          <a:p>
            <a:pPr marL="0" indent="0">
              <a:buNone/>
            </a:pPr>
            <a:r>
              <a:rPr lang="nl-NL" i="1" dirty="0" smtClean="0">
                <a:solidFill>
                  <a:schemeClr val="bg1">
                    <a:lumMod val="50000"/>
                  </a:schemeClr>
                </a:solidFill>
              </a:rPr>
              <a:t>het leven is een gesloten geheel</a:t>
            </a:r>
            <a:endParaRPr lang="nl-NL" i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nl-NL" dirty="0" smtClean="0"/>
              <a:t>ah la </a:t>
            </a:r>
            <a:r>
              <a:rPr lang="nl-NL" dirty="0" err="1" smtClean="0"/>
              <a:t>la</a:t>
            </a:r>
            <a:r>
              <a:rPr lang="nl-NL" dirty="0" smtClean="0"/>
              <a:t> </a:t>
            </a:r>
            <a:r>
              <a:rPr lang="nl-NL" dirty="0" err="1" smtClean="0"/>
              <a:t>la</a:t>
            </a:r>
            <a:r>
              <a:rPr lang="nl-NL" dirty="0" smtClean="0"/>
              <a:t> </a:t>
            </a:r>
            <a:r>
              <a:rPr lang="nl-NL" dirty="0" err="1" smtClean="0"/>
              <a:t>la</a:t>
            </a:r>
            <a:r>
              <a:rPr lang="nl-NL" dirty="0" smtClean="0"/>
              <a:t> </a:t>
            </a:r>
            <a:r>
              <a:rPr lang="nl-NL" dirty="0" err="1" smtClean="0"/>
              <a:t>la</a:t>
            </a:r>
            <a:r>
              <a:rPr lang="nl-NL" dirty="0" smtClean="0"/>
              <a:t> </a:t>
            </a:r>
            <a:r>
              <a:rPr lang="nl-NL" dirty="0" err="1" smtClean="0"/>
              <a:t>la</a:t>
            </a:r>
            <a:r>
              <a:rPr lang="nl-NL" dirty="0" smtClean="0"/>
              <a:t> life is </a:t>
            </a:r>
            <a:r>
              <a:rPr lang="nl-NL" dirty="0" err="1" smtClean="0"/>
              <a:t>wonderful</a:t>
            </a:r>
            <a:endParaRPr lang="nl-NL" dirty="0" smtClean="0"/>
          </a:p>
          <a:p>
            <a:pPr marL="0" indent="0">
              <a:buNone/>
            </a:pPr>
            <a:r>
              <a:rPr lang="nl-NL" i="1" dirty="0" smtClean="0">
                <a:solidFill>
                  <a:schemeClr val="bg1">
                    <a:lumMod val="50000"/>
                  </a:schemeClr>
                </a:solidFill>
              </a:rPr>
              <a:t>het leven is verwonderlijk</a:t>
            </a:r>
            <a:endParaRPr lang="nl-NL" i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nl-NL" dirty="0" smtClean="0"/>
              <a:t>ah la </a:t>
            </a:r>
            <a:r>
              <a:rPr lang="nl-NL" dirty="0" err="1" smtClean="0"/>
              <a:t>la</a:t>
            </a:r>
            <a:r>
              <a:rPr lang="nl-NL" dirty="0" smtClean="0"/>
              <a:t> </a:t>
            </a:r>
            <a:r>
              <a:rPr lang="nl-NL" dirty="0" err="1" smtClean="0"/>
              <a:t>la</a:t>
            </a:r>
            <a:r>
              <a:rPr lang="nl-NL" dirty="0" smtClean="0"/>
              <a:t> </a:t>
            </a:r>
            <a:r>
              <a:rPr lang="nl-NL" dirty="0" err="1" smtClean="0"/>
              <a:t>la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45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waartoe?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i="1" dirty="0"/>
              <a:t>Dit is goed en aangenaam voor God, onze Heiland, </a:t>
            </a:r>
            <a:r>
              <a:rPr lang="nl-NL" b="1" i="1" dirty="0"/>
              <a:t>die wil, dat alle mensen behouden worden en tot </a:t>
            </a:r>
            <a:r>
              <a:rPr lang="nl-NL" b="1" i="1" u="sng" dirty="0"/>
              <a:t>erkentenis</a:t>
            </a:r>
            <a:r>
              <a:rPr lang="nl-NL" b="1" i="1" dirty="0"/>
              <a:t> der waarheid komen</a:t>
            </a:r>
            <a:r>
              <a:rPr lang="nl-NL" i="1" dirty="0" smtClean="0"/>
              <a:t>. Want </a:t>
            </a:r>
            <a:r>
              <a:rPr lang="nl-NL" i="1" dirty="0"/>
              <a:t>er is één God en ook één middelaar tussen God en mensen, de mens Christus Jezus, die Zich gegeven heeft tot </a:t>
            </a:r>
            <a:r>
              <a:rPr lang="nl-NL" b="1" i="1" dirty="0" smtClean="0"/>
              <a:t>een </a:t>
            </a:r>
            <a:r>
              <a:rPr lang="nl-NL" b="1" i="1" dirty="0"/>
              <a:t>losprijs voor allen</a:t>
            </a:r>
            <a:r>
              <a:rPr lang="nl-NL" i="1" dirty="0"/>
              <a:t>; en daarvan wordt getuigd </a:t>
            </a:r>
            <a:r>
              <a:rPr lang="nl-NL" b="1" i="1" dirty="0"/>
              <a:t>te juister tijd </a:t>
            </a:r>
            <a:r>
              <a:rPr lang="nl-NL" i="1" dirty="0"/>
              <a:t>[Grieks: tijden, meervoud]. – 1 Tim. 2:3-6</a:t>
            </a:r>
            <a:endParaRPr lang="nl-NL" i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50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372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waartoe?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i="1" dirty="0"/>
              <a:t>Want evenals in Adam allen </a:t>
            </a:r>
            <a:r>
              <a:rPr lang="nl-NL" b="1" i="1" dirty="0"/>
              <a:t>sterven</a:t>
            </a:r>
            <a:r>
              <a:rPr lang="nl-NL" i="1" dirty="0"/>
              <a:t>, zo zullen ook in Christus allen </a:t>
            </a:r>
            <a:r>
              <a:rPr lang="nl-NL" b="1" i="1" dirty="0"/>
              <a:t>levend gemaakt</a:t>
            </a:r>
            <a:r>
              <a:rPr lang="nl-NL" i="1" dirty="0"/>
              <a:t> </a:t>
            </a:r>
            <a:r>
              <a:rPr lang="nl-NL" i="1" dirty="0" smtClean="0"/>
              <a:t>worden. </a:t>
            </a:r>
            <a:endParaRPr lang="nl-NL" i="1" dirty="0" smtClean="0"/>
          </a:p>
          <a:p>
            <a:pPr marL="0" indent="0">
              <a:buNone/>
            </a:pPr>
            <a:r>
              <a:rPr lang="nl-NL" i="1" dirty="0" smtClean="0"/>
              <a:t>[…]</a:t>
            </a:r>
            <a:endParaRPr lang="nl-NL" i="1" dirty="0"/>
          </a:p>
          <a:p>
            <a:pPr marL="0" indent="0">
              <a:buNone/>
            </a:pPr>
            <a:r>
              <a:rPr lang="nl-NL" i="1" dirty="0" smtClean="0"/>
              <a:t>Wanneer </a:t>
            </a:r>
            <a:r>
              <a:rPr lang="nl-NL" i="1" dirty="0"/>
              <a:t>alles Hem onderworpen is, zal ook de Zoon zelf Zich aan Hem onderwerpen, die Hem alles onderworpen heeft, </a:t>
            </a:r>
            <a:r>
              <a:rPr lang="nl-NL" b="1" i="1" dirty="0"/>
              <a:t>opdat God zij alles in allen</a:t>
            </a:r>
            <a:r>
              <a:rPr lang="nl-NL" i="1" dirty="0"/>
              <a:t>. – 1 Kor. 15:22-28 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51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549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waartoe?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i="1" dirty="0"/>
              <a:t>Daarom heeft God Hem ook uitermate verhoogd en Hem de naam boven alle naam geschonken</a:t>
            </a:r>
            <a:r>
              <a:rPr lang="nl-NL" i="1" dirty="0" smtClean="0"/>
              <a:t>, opdat </a:t>
            </a:r>
            <a:r>
              <a:rPr lang="nl-NL" i="1" dirty="0"/>
              <a:t>in de naam van Jezus zich </a:t>
            </a:r>
            <a:r>
              <a:rPr lang="nl-NL" b="1" i="1" dirty="0"/>
              <a:t>alle knie zou buigen</a:t>
            </a:r>
            <a:r>
              <a:rPr lang="nl-NL" i="1" dirty="0"/>
              <a:t> van hen, die in de hemel en die op de aarde en die onder de aarde zijn, en alle tong zou belijden: Jezus Christus is </a:t>
            </a:r>
            <a:r>
              <a:rPr lang="nl-NL" i="1" dirty="0" err="1"/>
              <a:t>Here</a:t>
            </a:r>
            <a:r>
              <a:rPr lang="nl-NL" i="1" dirty="0"/>
              <a:t>, </a:t>
            </a:r>
            <a:r>
              <a:rPr lang="nl-NL" b="1" i="1" dirty="0"/>
              <a:t>tot eer van God</a:t>
            </a:r>
            <a:r>
              <a:rPr lang="nl-NL" i="1" dirty="0"/>
              <a:t>, de Vader!” – Fil. 2:9-11</a:t>
            </a:r>
            <a:endParaRPr lang="nl-NL" i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52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030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kern. punt.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Samenvattend: </a:t>
            </a:r>
          </a:p>
          <a:p>
            <a:pPr>
              <a:buFontTx/>
              <a:buChar char="-"/>
            </a:pPr>
            <a:r>
              <a:rPr lang="nl-NL" dirty="0" smtClean="0"/>
              <a:t>contrasten zijn niet per ongeluk!</a:t>
            </a:r>
          </a:p>
          <a:p>
            <a:pPr>
              <a:buFontTx/>
              <a:buChar char="-"/>
            </a:pPr>
            <a:r>
              <a:rPr lang="nl-NL" dirty="0" smtClean="0"/>
              <a:t>niet verantwoordelijkheid maar</a:t>
            </a:r>
            <a:r>
              <a:rPr lang="nl-NL" dirty="0"/>
              <a:t> </a:t>
            </a:r>
            <a:r>
              <a:rPr lang="nl-NL" dirty="0" smtClean="0"/>
              <a:t>vertrouwen!</a:t>
            </a:r>
          </a:p>
          <a:p>
            <a:pPr>
              <a:buFontTx/>
              <a:buChar char="-"/>
            </a:pPr>
            <a:r>
              <a:rPr lang="nl-NL" dirty="0" smtClean="0"/>
              <a:t>niet “Heer, wat doet U?” of “Heer, waarom?”</a:t>
            </a:r>
            <a:br>
              <a:rPr lang="nl-NL" dirty="0" smtClean="0"/>
            </a:br>
            <a:r>
              <a:rPr lang="nl-NL" dirty="0" smtClean="0"/>
              <a:t>maar “Heer, wanneer” of “…”</a:t>
            </a:r>
          </a:p>
          <a:p>
            <a:pPr>
              <a:buFontTx/>
              <a:buChar char="-"/>
            </a:pPr>
            <a:r>
              <a:rPr lang="nl-NL" dirty="0"/>
              <a:t>het gaat niet om kiezen maar om kennen!</a:t>
            </a:r>
          </a:p>
          <a:p>
            <a:pPr>
              <a:buFontTx/>
              <a:buChar char="-"/>
            </a:pPr>
            <a:r>
              <a:rPr lang="nl-NL" dirty="0" smtClean="0"/>
              <a:t>meer nog, het gaat om </a:t>
            </a:r>
            <a:r>
              <a:rPr lang="nl-NL" dirty="0" err="1" smtClean="0"/>
              <a:t>ERkennen</a:t>
            </a:r>
            <a:r>
              <a:rPr lang="nl-NL" dirty="0" smtClean="0"/>
              <a:t> -&gt; EER!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53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285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sz="2500" dirty="0" smtClean="0">
                <a:solidFill>
                  <a:schemeClr val="bg1"/>
                </a:solidFill>
              </a:rPr>
              <a:t> </a:t>
            </a:r>
            <a:r>
              <a:rPr lang="nl-NL" dirty="0" smtClean="0">
                <a:solidFill>
                  <a:schemeClr val="bg1"/>
                </a:solidFill>
              </a:rPr>
              <a:t>lest </a:t>
            </a:r>
            <a:r>
              <a:rPr lang="nl-NL" dirty="0" smtClean="0"/>
              <a:t>best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>
              <a:lnSpc>
                <a:spcPct val="99000"/>
              </a:lnSpc>
              <a:spcBef>
                <a:spcPts val="600"/>
              </a:spcBef>
              <a:buNone/>
            </a:pPr>
            <a:r>
              <a:rPr lang="nl-NL" sz="4000" b="1" dirty="0" smtClean="0">
                <a:solidFill>
                  <a:schemeClr val="bg1"/>
                </a:solidFill>
              </a:rPr>
              <a:t> eerst moet:			</a:t>
            </a:r>
            <a:r>
              <a:rPr lang="nl-NL" sz="4000" b="1" dirty="0" smtClean="0"/>
              <a:t>daarna komt:</a:t>
            </a:r>
          </a:p>
          <a:p>
            <a:pPr marL="0" indent="0">
              <a:lnSpc>
                <a:spcPct val="99000"/>
              </a:lnSpc>
              <a:spcBef>
                <a:spcPts val="600"/>
              </a:spcBef>
              <a:buNone/>
            </a:pPr>
            <a:r>
              <a:rPr lang="nl-NL" dirty="0" smtClean="0">
                <a:solidFill>
                  <a:schemeClr val="bg1"/>
                </a:solidFill>
              </a:rPr>
              <a:t>  duisternis</a:t>
            </a:r>
            <a:r>
              <a:rPr lang="nl-NL" dirty="0" smtClean="0">
                <a:solidFill>
                  <a:schemeClr val="bg1"/>
                </a:solidFill>
              </a:rPr>
              <a:t>	</a:t>
            </a:r>
            <a:r>
              <a:rPr lang="nl-NL" dirty="0" smtClean="0"/>
              <a:t>			licht</a:t>
            </a:r>
          </a:p>
          <a:p>
            <a:pPr marL="0" indent="0">
              <a:lnSpc>
                <a:spcPct val="99000"/>
              </a:lnSpc>
              <a:spcBef>
                <a:spcPts val="600"/>
              </a:spcBef>
              <a:buNone/>
            </a:pPr>
            <a:r>
              <a:rPr lang="nl-NL" dirty="0" smtClean="0">
                <a:solidFill>
                  <a:schemeClr val="bg1"/>
                </a:solidFill>
              </a:rPr>
              <a:t>  verdriet</a:t>
            </a:r>
            <a:r>
              <a:rPr lang="nl-NL" dirty="0">
                <a:solidFill>
                  <a:schemeClr val="bg1"/>
                </a:solidFill>
              </a:rPr>
              <a:t>		</a:t>
            </a:r>
            <a:r>
              <a:rPr lang="nl-NL" dirty="0"/>
              <a:t>		</a:t>
            </a:r>
            <a:r>
              <a:rPr lang="nl-NL" dirty="0" smtClean="0"/>
              <a:t>troost</a:t>
            </a:r>
          </a:p>
          <a:p>
            <a:pPr marL="0" indent="0">
              <a:lnSpc>
                <a:spcPct val="99000"/>
              </a:lnSpc>
              <a:spcBef>
                <a:spcPts val="600"/>
              </a:spcBef>
              <a:buNone/>
            </a:pP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smtClean="0">
                <a:solidFill>
                  <a:schemeClr val="bg1"/>
                </a:solidFill>
              </a:rPr>
              <a:t> ziekte		</a:t>
            </a:r>
            <a:r>
              <a:rPr lang="nl-NL" dirty="0" smtClean="0"/>
              <a:t>		genezing</a:t>
            </a:r>
          </a:p>
          <a:p>
            <a:pPr marL="0" indent="0">
              <a:lnSpc>
                <a:spcPct val="99000"/>
              </a:lnSpc>
              <a:spcBef>
                <a:spcPts val="600"/>
              </a:spcBef>
              <a:buNone/>
            </a:pPr>
            <a:r>
              <a:rPr lang="nl-NL" dirty="0" smtClean="0">
                <a:solidFill>
                  <a:schemeClr val="bg1"/>
                </a:solidFill>
              </a:rPr>
              <a:t>  </a:t>
            </a:r>
            <a:r>
              <a:rPr lang="nl-NL" dirty="0" err="1" smtClean="0">
                <a:solidFill>
                  <a:schemeClr val="bg1"/>
                </a:solidFill>
              </a:rPr>
              <a:t>ziels</a:t>
            </a:r>
            <a:r>
              <a:rPr lang="nl-NL" dirty="0" smtClean="0">
                <a:solidFill>
                  <a:schemeClr val="bg1"/>
                </a:solidFill>
              </a:rPr>
              <a:t>					</a:t>
            </a:r>
            <a:r>
              <a:rPr lang="nl-NL" dirty="0" smtClean="0"/>
              <a:t>geestelijk</a:t>
            </a:r>
          </a:p>
          <a:p>
            <a:pPr marL="0" indent="0">
              <a:lnSpc>
                <a:spcPct val="99000"/>
              </a:lnSpc>
              <a:spcBef>
                <a:spcPts val="600"/>
              </a:spcBef>
              <a:buNone/>
            </a:pPr>
            <a:r>
              <a:rPr lang="nl-NL" dirty="0" smtClean="0">
                <a:solidFill>
                  <a:schemeClr val="bg1"/>
                </a:solidFill>
              </a:rPr>
              <a:t>  zonde</a:t>
            </a:r>
            <a:r>
              <a:rPr lang="nl-NL" dirty="0">
                <a:solidFill>
                  <a:schemeClr val="bg1"/>
                </a:solidFill>
              </a:rPr>
              <a:t>	</a:t>
            </a:r>
            <a:r>
              <a:rPr lang="nl-NL" dirty="0"/>
              <a:t>			</a:t>
            </a:r>
            <a:r>
              <a:rPr lang="nl-NL" dirty="0" smtClean="0"/>
              <a:t>vergeving</a:t>
            </a:r>
          </a:p>
          <a:p>
            <a:pPr marL="0" indent="0">
              <a:lnSpc>
                <a:spcPct val="99000"/>
              </a:lnSpc>
              <a:spcBef>
                <a:spcPts val="600"/>
              </a:spcBef>
              <a:buNone/>
            </a:pP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smtClean="0">
                <a:solidFill>
                  <a:schemeClr val="bg1"/>
                </a:solidFill>
              </a:rPr>
              <a:t> zaaien</a:t>
            </a:r>
            <a:r>
              <a:rPr lang="nl-NL" dirty="0">
                <a:solidFill>
                  <a:schemeClr val="bg1"/>
                </a:solidFill>
              </a:rPr>
              <a:t>			</a:t>
            </a:r>
            <a:r>
              <a:rPr lang="nl-NL" dirty="0"/>
              <a:t>	oogsten</a:t>
            </a:r>
            <a:r>
              <a:rPr lang="nl-NL" dirty="0" smtClean="0">
                <a:solidFill>
                  <a:schemeClr val="bg1"/>
                </a:solidFill>
              </a:rPr>
              <a:t>  </a:t>
            </a:r>
          </a:p>
          <a:p>
            <a:pPr marL="0" indent="0">
              <a:lnSpc>
                <a:spcPct val="99000"/>
              </a:lnSpc>
              <a:spcBef>
                <a:spcPts val="600"/>
              </a:spcBef>
              <a:buNone/>
            </a:pP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dirty="0" smtClean="0">
                <a:solidFill>
                  <a:schemeClr val="bg1"/>
                </a:solidFill>
              </a:rPr>
              <a:t>sterfelijkheid</a:t>
            </a:r>
            <a:r>
              <a:rPr lang="nl-NL" dirty="0" smtClean="0">
                <a:solidFill>
                  <a:schemeClr val="bg1"/>
                </a:solidFill>
              </a:rPr>
              <a:t>	</a:t>
            </a:r>
            <a:r>
              <a:rPr lang="nl-NL" dirty="0" smtClean="0"/>
              <a:t>		leven</a:t>
            </a:r>
          </a:p>
          <a:p>
            <a:pPr marL="0" indent="0">
              <a:lnSpc>
                <a:spcPct val="99000"/>
              </a:lnSpc>
              <a:spcBef>
                <a:spcPts val="600"/>
              </a:spcBef>
              <a:buNone/>
            </a:pPr>
            <a:r>
              <a:rPr lang="nl-NL" dirty="0" smtClean="0">
                <a:solidFill>
                  <a:schemeClr val="bg1"/>
                </a:solidFill>
              </a:rPr>
              <a:t>  KWAAD</a:t>
            </a:r>
            <a:r>
              <a:rPr lang="nl-NL" dirty="0">
                <a:solidFill>
                  <a:schemeClr val="bg1"/>
                </a:solidFill>
              </a:rPr>
              <a:t>	</a:t>
            </a:r>
            <a:r>
              <a:rPr lang="nl-NL" dirty="0"/>
              <a:t>			</a:t>
            </a:r>
            <a:r>
              <a:rPr lang="nl-NL" dirty="0" smtClean="0"/>
              <a:t>GOED</a:t>
            </a:r>
            <a:endParaRPr lang="nl-NL" dirty="0"/>
          </a:p>
          <a:p>
            <a:pPr marL="0" indent="0">
              <a:lnSpc>
                <a:spcPct val="99000"/>
              </a:lnSpc>
              <a:spcBef>
                <a:spcPts val="600"/>
              </a:spcBef>
              <a:buNone/>
            </a:pPr>
            <a:endParaRPr lang="nl-NL" dirty="0" smtClean="0"/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457200" y="1600200"/>
            <a:ext cx="8229600" cy="5069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nl-NL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54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030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contrasten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Gods Genade </a:t>
            </a:r>
            <a:r>
              <a:rPr lang="nl-NL" b="1" dirty="0" smtClean="0"/>
              <a:t>wit op zwart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296160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Life is </a:t>
            </a:r>
            <a:r>
              <a:rPr lang="nl-NL" dirty="0" err="1" smtClean="0"/>
              <a:t>Wonderful</a:t>
            </a:r>
            <a:r>
              <a:rPr lang="nl-NL" dirty="0" smtClean="0"/>
              <a:t> – Jason </a:t>
            </a:r>
            <a:r>
              <a:rPr lang="nl-NL" dirty="0" err="1" smtClean="0"/>
              <a:t>Mraz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dirty="0" err="1" smtClean="0"/>
              <a:t>it</a:t>
            </a:r>
            <a:r>
              <a:rPr lang="nl-NL" dirty="0" smtClean="0"/>
              <a:t> takes a </a:t>
            </a:r>
            <a:r>
              <a:rPr lang="nl-NL" dirty="0" err="1" smtClean="0"/>
              <a:t>night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make </a:t>
            </a:r>
            <a:r>
              <a:rPr lang="nl-NL" dirty="0" err="1" smtClean="0"/>
              <a:t>it</a:t>
            </a:r>
            <a:r>
              <a:rPr lang="nl-NL" dirty="0" smtClean="0"/>
              <a:t> </a:t>
            </a:r>
            <a:r>
              <a:rPr lang="nl-NL" dirty="0" err="1" smtClean="0"/>
              <a:t>dawn</a:t>
            </a:r>
            <a:r>
              <a:rPr lang="nl-NL" dirty="0"/>
              <a:t/>
            </a:r>
            <a:br>
              <a:rPr lang="nl-NL" dirty="0"/>
            </a:br>
            <a:r>
              <a:rPr lang="nl-NL" i="1" dirty="0" smtClean="0">
                <a:solidFill>
                  <a:schemeClr val="bg1">
                    <a:lumMod val="50000"/>
                  </a:schemeClr>
                </a:solidFill>
              </a:rPr>
              <a:t>het moet eerst nacht zijn voor het ochtendgloren</a:t>
            </a:r>
            <a:br>
              <a:rPr lang="nl-NL" i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it</a:t>
            </a:r>
            <a:r>
              <a:rPr lang="nl-NL" dirty="0" smtClean="0"/>
              <a:t> takes a </a:t>
            </a:r>
            <a:r>
              <a:rPr lang="nl-NL" dirty="0" err="1" smtClean="0"/>
              <a:t>day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make </a:t>
            </a:r>
            <a:r>
              <a:rPr lang="nl-NL" dirty="0" err="1" smtClean="0"/>
              <a:t>you</a:t>
            </a:r>
            <a:r>
              <a:rPr lang="nl-NL" dirty="0" smtClean="0"/>
              <a:t> </a:t>
            </a:r>
            <a:r>
              <a:rPr lang="nl-NL" dirty="0" err="1" smtClean="0"/>
              <a:t>yawn</a:t>
            </a:r>
            <a:r>
              <a:rPr lang="nl-NL" dirty="0" smtClean="0"/>
              <a:t>, </a:t>
            </a:r>
            <a:r>
              <a:rPr lang="nl-NL" dirty="0" err="1" smtClean="0"/>
              <a:t>brother</a:t>
            </a:r>
            <a:r>
              <a:rPr lang="nl-NL" dirty="0"/>
              <a:t/>
            </a:r>
            <a:br>
              <a:rPr lang="nl-NL" dirty="0"/>
            </a:br>
            <a:r>
              <a:rPr lang="nl-NL" i="1" dirty="0" smtClean="0">
                <a:solidFill>
                  <a:schemeClr val="bg1">
                    <a:lumMod val="50000"/>
                  </a:schemeClr>
                </a:solidFill>
              </a:rPr>
              <a:t>en je hebt een dag nodig voordat je gaapt</a:t>
            </a:r>
            <a:br>
              <a:rPr lang="nl-NL" i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nl-NL" dirty="0" err="1" smtClean="0"/>
              <a:t>it</a:t>
            </a:r>
            <a:r>
              <a:rPr lang="nl-NL" dirty="0" smtClean="0"/>
              <a:t> takes </a:t>
            </a:r>
            <a:r>
              <a:rPr lang="nl-NL" dirty="0" err="1" smtClean="0"/>
              <a:t>some</a:t>
            </a:r>
            <a:r>
              <a:rPr lang="nl-NL" dirty="0" smtClean="0"/>
              <a:t> </a:t>
            </a:r>
            <a:r>
              <a:rPr lang="nl-NL" dirty="0" err="1" smtClean="0"/>
              <a:t>old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make </a:t>
            </a:r>
            <a:r>
              <a:rPr lang="nl-NL" dirty="0" err="1" smtClean="0"/>
              <a:t>you</a:t>
            </a:r>
            <a:r>
              <a:rPr lang="nl-NL" dirty="0" smtClean="0"/>
              <a:t> </a:t>
            </a:r>
            <a:r>
              <a:rPr lang="nl-NL" dirty="0" err="1" smtClean="0"/>
              <a:t>young</a:t>
            </a:r>
            <a:r>
              <a:rPr lang="nl-NL" dirty="0"/>
              <a:t/>
            </a:r>
            <a:br>
              <a:rPr lang="nl-NL" dirty="0"/>
            </a:br>
            <a:r>
              <a:rPr lang="nl-NL" i="1" dirty="0" smtClean="0">
                <a:solidFill>
                  <a:schemeClr val="bg1">
                    <a:lumMod val="50000"/>
                  </a:schemeClr>
                </a:solidFill>
              </a:rPr>
              <a:t>je hebt ouderen nodig om jong te zijn</a:t>
            </a:r>
            <a:br>
              <a:rPr lang="nl-NL" i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nl-NL" dirty="0" err="1" smtClean="0"/>
              <a:t>it</a:t>
            </a:r>
            <a:r>
              <a:rPr lang="nl-NL" dirty="0" smtClean="0"/>
              <a:t> takes </a:t>
            </a:r>
            <a:r>
              <a:rPr lang="nl-NL" dirty="0" err="1" smtClean="0"/>
              <a:t>some</a:t>
            </a:r>
            <a:r>
              <a:rPr lang="nl-NL" dirty="0" smtClean="0"/>
              <a:t> </a:t>
            </a:r>
            <a:r>
              <a:rPr lang="nl-NL" dirty="0" err="1" smtClean="0"/>
              <a:t>cold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know</a:t>
            </a:r>
            <a:r>
              <a:rPr lang="nl-NL" dirty="0" smtClean="0"/>
              <a:t> the </a:t>
            </a:r>
            <a:r>
              <a:rPr lang="nl-NL" dirty="0" err="1" smtClean="0"/>
              <a:t>sun</a:t>
            </a:r>
            <a:r>
              <a:rPr lang="nl-NL" dirty="0"/>
              <a:t/>
            </a:r>
            <a:br>
              <a:rPr lang="nl-NL" dirty="0"/>
            </a:br>
            <a:r>
              <a:rPr lang="nl-NL" i="1" dirty="0" smtClean="0">
                <a:solidFill>
                  <a:schemeClr val="bg1">
                    <a:lumMod val="50000"/>
                  </a:schemeClr>
                </a:solidFill>
              </a:rPr>
              <a:t>je hebt de kou nodig om de zon te kennen</a:t>
            </a:r>
            <a:br>
              <a:rPr lang="nl-NL" i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nl-NL" dirty="0" err="1" smtClean="0"/>
              <a:t>it</a:t>
            </a:r>
            <a:r>
              <a:rPr lang="nl-NL" dirty="0" smtClean="0"/>
              <a:t> takes the </a:t>
            </a:r>
            <a:r>
              <a:rPr lang="nl-NL" dirty="0" err="1" smtClean="0"/>
              <a:t>one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have the </a:t>
            </a:r>
            <a:r>
              <a:rPr lang="nl-NL" dirty="0" err="1" smtClean="0"/>
              <a:t>other</a:t>
            </a:r>
            <a:r>
              <a:rPr lang="nl-NL" dirty="0"/>
              <a:t/>
            </a:r>
            <a:br>
              <a:rPr lang="nl-NL" dirty="0"/>
            </a:br>
            <a:r>
              <a:rPr lang="nl-NL" i="1" dirty="0" smtClean="0">
                <a:solidFill>
                  <a:schemeClr val="bg1">
                    <a:lumMod val="50000"/>
                  </a:schemeClr>
                </a:solidFill>
              </a:rPr>
              <a:t>het een komt niet zonder het ander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45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Life is </a:t>
            </a:r>
            <a:r>
              <a:rPr lang="nl-NL" dirty="0" err="1" smtClean="0"/>
              <a:t>Wonderful</a:t>
            </a:r>
            <a:r>
              <a:rPr lang="nl-NL" dirty="0" smtClean="0"/>
              <a:t> – Jason </a:t>
            </a:r>
            <a:r>
              <a:rPr lang="nl-NL" dirty="0" err="1" smtClean="0"/>
              <a:t>Mraz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it</a:t>
            </a:r>
            <a:r>
              <a:rPr lang="nl-NL" dirty="0" smtClean="0"/>
              <a:t> takes no time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fall</a:t>
            </a:r>
            <a:r>
              <a:rPr lang="nl-NL" dirty="0" smtClean="0"/>
              <a:t> in love</a:t>
            </a:r>
            <a:br>
              <a:rPr lang="nl-NL" dirty="0" smtClean="0"/>
            </a:br>
            <a:r>
              <a:rPr lang="nl-NL" i="1" dirty="0" smtClean="0">
                <a:solidFill>
                  <a:schemeClr val="bg1">
                    <a:lumMod val="50000"/>
                  </a:schemeClr>
                </a:solidFill>
              </a:rPr>
              <a:t>het kost geen tijd om verliefd te worden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but </a:t>
            </a:r>
            <a:r>
              <a:rPr lang="nl-NL" dirty="0" err="1"/>
              <a:t>it</a:t>
            </a:r>
            <a:r>
              <a:rPr lang="nl-NL" dirty="0"/>
              <a:t> takes </a:t>
            </a:r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years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know</a:t>
            </a:r>
            <a:r>
              <a:rPr lang="nl-NL" dirty="0"/>
              <a:t> </a:t>
            </a:r>
            <a:r>
              <a:rPr lang="nl-NL" dirty="0" err="1"/>
              <a:t>what</a:t>
            </a:r>
            <a:r>
              <a:rPr lang="nl-NL" dirty="0"/>
              <a:t> love is</a:t>
            </a:r>
            <a:br>
              <a:rPr lang="nl-NL" dirty="0"/>
            </a:br>
            <a:r>
              <a:rPr lang="nl-NL" i="1" dirty="0" smtClean="0">
                <a:solidFill>
                  <a:schemeClr val="bg1">
                    <a:lumMod val="50000"/>
                  </a:schemeClr>
                </a:solidFill>
              </a:rPr>
              <a:t>maar het kost jaren om de liefde te leren kennen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/>
              <a:t>it</a:t>
            </a:r>
            <a:r>
              <a:rPr lang="nl-NL" dirty="0"/>
              <a:t> takes </a:t>
            </a:r>
            <a:r>
              <a:rPr lang="nl-NL" dirty="0" err="1"/>
              <a:t>some</a:t>
            </a:r>
            <a:r>
              <a:rPr lang="nl-NL" dirty="0"/>
              <a:t> </a:t>
            </a:r>
            <a:r>
              <a:rPr lang="nl-NL" dirty="0" err="1"/>
              <a:t>fears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make </a:t>
            </a:r>
            <a:r>
              <a:rPr lang="nl-NL" dirty="0" err="1"/>
              <a:t>you</a:t>
            </a:r>
            <a:r>
              <a:rPr lang="nl-NL" dirty="0"/>
              <a:t> trust</a:t>
            </a:r>
            <a:br>
              <a:rPr lang="nl-NL" dirty="0"/>
            </a:br>
            <a:r>
              <a:rPr lang="nl-NL" i="1" dirty="0" smtClean="0">
                <a:solidFill>
                  <a:schemeClr val="bg1">
                    <a:lumMod val="50000"/>
                  </a:schemeClr>
                </a:solidFill>
              </a:rPr>
              <a:t>je hebt angst nodig om vertrouwen te leren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err="1" smtClean="0"/>
              <a:t>it</a:t>
            </a:r>
            <a:r>
              <a:rPr lang="nl-NL" dirty="0" smtClean="0"/>
              <a:t> </a:t>
            </a:r>
            <a:r>
              <a:rPr lang="nl-NL" dirty="0"/>
              <a:t>takes </a:t>
            </a:r>
            <a:r>
              <a:rPr lang="nl-NL" dirty="0" err="1" smtClean="0"/>
              <a:t>some</a:t>
            </a:r>
            <a:r>
              <a:rPr lang="nl-NL" dirty="0" smtClean="0"/>
              <a:t> </a:t>
            </a:r>
            <a:r>
              <a:rPr lang="nl-NL" dirty="0" err="1" smtClean="0"/>
              <a:t>tears</a:t>
            </a:r>
            <a:r>
              <a:rPr lang="nl-NL" dirty="0" smtClean="0"/>
              <a:t> </a:t>
            </a:r>
            <a:r>
              <a:rPr lang="nl-NL" dirty="0" err="1"/>
              <a:t>to</a:t>
            </a:r>
            <a:r>
              <a:rPr lang="nl-NL" dirty="0"/>
              <a:t> make </a:t>
            </a:r>
            <a:r>
              <a:rPr lang="nl-NL" dirty="0" err="1"/>
              <a:t>it</a:t>
            </a:r>
            <a:r>
              <a:rPr lang="nl-NL" dirty="0"/>
              <a:t> rust</a:t>
            </a:r>
            <a:br>
              <a:rPr lang="nl-NL" dirty="0"/>
            </a:br>
            <a:r>
              <a:rPr lang="nl-NL" i="1" dirty="0" smtClean="0">
                <a:solidFill>
                  <a:schemeClr val="bg1">
                    <a:lumMod val="50000"/>
                  </a:schemeClr>
                </a:solidFill>
              </a:rPr>
              <a:t>je hebt tranen nodig voor het roest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err="1" smtClean="0"/>
              <a:t>it</a:t>
            </a:r>
            <a:r>
              <a:rPr lang="nl-NL" dirty="0" smtClean="0"/>
              <a:t> </a:t>
            </a:r>
            <a:r>
              <a:rPr lang="nl-NL" dirty="0"/>
              <a:t>takes the r</a:t>
            </a:r>
            <a:r>
              <a:rPr lang="nl-NL" dirty="0" smtClean="0"/>
              <a:t>ust </a:t>
            </a:r>
            <a:r>
              <a:rPr lang="nl-NL" dirty="0" err="1"/>
              <a:t>to</a:t>
            </a:r>
            <a:r>
              <a:rPr lang="nl-NL" dirty="0"/>
              <a:t> have </a:t>
            </a:r>
            <a:r>
              <a:rPr lang="nl-NL" dirty="0" err="1"/>
              <a:t>it</a:t>
            </a:r>
            <a:r>
              <a:rPr lang="nl-NL" dirty="0"/>
              <a:t> </a:t>
            </a:r>
            <a:r>
              <a:rPr lang="nl-NL" dirty="0" err="1"/>
              <a:t>polished</a:t>
            </a:r>
            <a:r>
              <a:rPr lang="nl-NL" dirty="0"/>
              <a:t> (</a:t>
            </a:r>
            <a:r>
              <a:rPr lang="nl-NL" dirty="0" err="1"/>
              <a:t>Yeah</a:t>
            </a:r>
            <a:r>
              <a:rPr lang="nl-NL" dirty="0"/>
              <a:t>)</a:t>
            </a:r>
            <a:br>
              <a:rPr lang="nl-NL" dirty="0"/>
            </a:br>
            <a:r>
              <a:rPr lang="nl-NL" i="1" dirty="0" smtClean="0">
                <a:solidFill>
                  <a:schemeClr val="bg1">
                    <a:lumMod val="50000"/>
                  </a:schemeClr>
                </a:solidFill>
              </a:rPr>
              <a:t>en je hebt roest nodig voor je het kunt poetsen</a:t>
            </a:r>
            <a:endParaRPr lang="nl-NL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45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Life is </a:t>
            </a:r>
            <a:r>
              <a:rPr lang="nl-NL" dirty="0" err="1" smtClean="0"/>
              <a:t>Wonderful</a:t>
            </a:r>
            <a:r>
              <a:rPr lang="nl-NL" dirty="0" smtClean="0"/>
              <a:t> – Jason </a:t>
            </a:r>
            <a:r>
              <a:rPr lang="nl-NL" dirty="0" err="1" smtClean="0"/>
              <a:t>Mraz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la </a:t>
            </a:r>
            <a:r>
              <a:rPr lang="nl-NL" dirty="0" err="1" smtClean="0"/>
              <a:t>la</a:t>
            </a:r>
            <a:r>
              <a:rPr lang="nl-NL" dirty="0" smtClean="0"/>
              <a:t> </a:t>
            </a:r>
            <a:r>
              <a:rPr lang="nl-NL" dirty="0" err="1" smtClean="0"/>
              <a:t>la</a:t>
            </a:r>
            <a:r>
              <a:rPr lang="nl-NL" dirty="0" smtClean="0"/>
              <a:t> </a:t>
            </a:r>
            <a:r>
              <a:rPr lang="nl-NL" dirty="0" err="1" smtClean="0"/>
              <a:t>la</a:t>
            </a:r>
            <a:r>
              <a:rPr lang="nl-NL" dirty="0" smtClean="0"/>
              <a:t> </a:t>
            </a:r>
            <a:r>
              <a:rPr lang="nl-NL" dirty="0" err="1" smtClean="0"/>
              <a:t>la</a:t>
            </a:r>
            <a:r>
              <a:rPr lang="nl-NL" dirty="0" smtClean="0"/>
              <a:t> </a:t>
            </a:r>
            <a:r>
              <a:rPr lang="nl-NL" dirty="0" err="1" smtClean="0"/>
              <a:t>la</a:t>
            </a:r>
            <a:r>
              <a:rPr lang="nl-NL" dirty="0" smtClean="0"/>
              <a:t> </a:t>
            </a:r>
            <a:r>
              <a:rPr lang="nl-NL" dirty="0" err="1" smtClean="0"/>
              <a:t>la</a:t>
            </a:r>
            <a:r>
              <a:rPr lang="nl-NL" dirty="0" smtClean="0"/>
              <a:t> life is </a:t>
            </a:r>
            <a:r>
              <a:rPr lang="nl-NL" dirty="0" err="1" smtClean="0"/>
              <a:t>wonderful</a:t>
            </a:r>
            <a:endParaRPr lang="nl-NL" dirty="0" smtClean="0"/>
          </a:p>
          <a:p>
            <a:pPr marL="0" indent="0">
              <a:buNone/>
            </a:pPr>
            <a:r>
              <a:rPr lang="nl-NL" i="1" dirty="0" smtClean="0">
                <a:solidFill>
                  <a:schemeClr val="bg1">
                    <a:lumMod val="50000"/>
                  </a:schemeClr>
                </a:solidFill>
              </a:rPr>
              <a:t>het leven is verwonderlijk</a:t>
            </a:r>
            <a:endParaRPr lang="nl-NL" i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nl-NL" dirty="0" smtClean="0"/>
              <a:t>ah la </a:t>
            </a:r>
            <a:r>
              <a:rPr lang="nl-NL" dirty="0" err="1" smtClean="0"/>
              <a:t>la</a:t>
            </a:r>
            <a:r>
              <a:rPr lang="nl-NL" dirty="0" smtClean="0"/>
              <a:t> </a:t>
            </a:r>
            <a:r>
              <a:rPr lang="nl-NL" dirty="0" err="1" smtClean="0"/>
              <a:t>la</a:t>
            </a:r>
            <a:r>
              <a:rPr lang="nl-NL" dirty="0" smtClean="0"/>
              <a:t> </a:t>
            </a:r>
            <a:r>
              <a:rPr lang="nl-NL" dirty="0" err="1" smtClean="0"/>
              <a:t>la</a:t>
            </a:r>
            <a:r>
              <a:rPr lang="nl-NL" dirty="0" smtClean="0"/>
              <a:t> </a:t>
            </a:r>
            <a:r>
              <a:rPr lang="nl-NL" dirty="0" err="1" smtClean="0"/>
              <a:t>la</a:t>
            </a:r>
            <a:r>
              <a:rPr lang="nl-NL" dirty="0" smtClean="0"/>
              <a:t> </a:t>
            </a:r>
            <a:r>
              <a:rPr lang="nl-NL" dirty="0" err="1" smtClean="0"/>
              <a:t>la</a:t>
            </a:r>
            <a:r>
              <a:rPr lang="nl-NL" dirty="0" smtClean="0"/>
              <a:t> life </a:t>
            </a:r>
            <a:r>
              <a:rPr lang="nl-NL" dirty="0" err="1" smtClean="0"/>
              <a:t>goes</a:t>
            </a:r>
            <a:r>
              <a:rPr lang="nl-NL" dirty="0" smtClean="0"/>
              <a:t> full </a:t>
            </a:r>
            <a:r>
              <a:rPr lang="nl-NL" dirty="0" err="1" smtClean="0"/>
              <a:t>circle</a:t>
            </a:r>
            <a:endParaRPr lang="nl-NL" dirty="0" smtClean="0"/>
          </a:p>
          <a:p>
            <a:pPr marL="0" indent="0">
              <a:buNone/>
            </a:pPr>
            <a:r>
              <a:rPr lang="nl-NL" i="1" dirty="0" smtClean="0">
                <a:solidFill>
                  <a:schemeClr val="bg1">
                    <a:lumMod val="50000"/>
                  </a:schemeClr>
                </a:solidFill>
              </a:rPr>
              <a:t>het leven is een gesloten geheel</a:t>
            </a:r>
            <a:endParaRPr lang="nl-NL" i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nl-NL" dirty="0" smtClean="0"/>
              <a:t>ah la </a:t>
            </a:r>
            <a:r>
              <a:rPr lang="nl-NL" dirty="0" err="1" smtClean="0"/>
              <a:t>la</a:t>
            </a:r>
            <a:r>
              <a:rPr lang="nl-NL" dirty="0" smtClean="0"/>
              <a:t> </a:t>
            </a:r>
            <a:r>
              <a:rPr lang="nl-NL" dirty="0" err="1" smtClean="0"/>
              <a:t>la</a:t>
            </a:r>
            <a:r>
              <a:rPr lang="nl-NL" dirty="0" smtClean="0"/>
              <a:t> </a:t>
            </a:r>
            <a:r>
              <a:rPr lang="nl-NL" dirty="0" err="1" smtClean="0"/>
              <a:t>la</a:t>
            </a:r>
            <a:r>
              <a:rPr lang="nl-NL" dirty="0" smtClean="0"/>
              <a:t> </a:t>
            </a:r>
            <a:r>
              <a:rPr lang="nl-NL" dirty="0" err="1" smtClean="0"/>
              <a:t>la</a:t>
            </a:r>
            <a:r>
              <a:rPr lang="nl-NL" dirty="0" smtClean="0"/>
              <a:t> </a:t>
            </a:r>
            <a:r>
              <a:rPr lang="nl-NL" dirty="0" err="1" smtClean="0"/>
              <a:t>la</a:t>
            </a:r>
            <a:r>
              <a:rPr lang="nl-NL" dirty="0" smtClean="0"/>
              <a:t> life is </a:t>
            </a:r>
            <a:r>
              <a:rPr lang="nl-NL" dirty="0" err="1" smtClean="0"/>
              <a:t>wonderful</a:t>
            </a:r>
            <a:endParaRPr lang="nl-NL" dirty="0" smtClean="0"/>
          </a:p>
          <a:p>
            <a:pPr marL="0" indent="0">
              <a:buNone/>
            </a:pPr>
            <a:r>
              <a:rPr lang="nl-NL" i="1" dirty="0" smtClean="0">
                <a:solidFill>
                  <a:schemeClr val="bg1">
                    <a:lumMod val="50000"/>
                  </a:schemeClr>
                </a:solidFill>
              </a:rPr>
              <a:t>het leven is verwonderlijk</a:t>
            </a:r>
            <a:endParaRPr lang="nl-NL" i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nl-NL" dirty="0" smtClean="0"/>
              <a:t>ah la </a:t>
            </a:r>
            <a:r>
              <a:rPr lang="nl-NL" dirty="0" err="1" smtClean="0"/>
              <a:t>la</a:t>
            </a:r>
            <a:r>
              <a:rPr lang="nl-NL" dirty="0" smtClean="0"/>
              <a:t> </a:t>
            </a:r>
            <a:r>
              <a:rPr lang="nl-NL" dirty="0" err="1" smtClean="0"/>
              <a:t>la</a:t>
            </a:r>
            <a:r>
              <a:rPr lang="nl-NL" dirty="0" smtClean="0"/>
              <a:t> </a:t>
            </a:r>
            <a:r>
              <a:rPr lang="nl-NL" dirty="0" err="1" smtClean="0"/>
              <a:t>la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764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Life is </a:t>
            </a:r>
            <a:r>
              <a:rPr lang="nl-NL" dirty="0" err="1" smtClean="0"/>
              <a:t>Wonderful</a:t>
            </a:r>
            <a:r>
              <a:rPr lang="nl-NL" dirty="0" smtClean="0"/>
              <a:t> – Jason </a:t>
            </a:r>
            <a:r>
              <a:rPr lang="nl-NL" dirty="0" err="1" smtClean="0"/>
              <a:t>Mraz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dirty="0" smtClean="0"/>
              <a:t>It takes some silence to make sound</a:t>
            </a:r>
            <a:br>
              <a:rPr lang="en-US" dirty="0" smtClean="0"/>
            </a:b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je </a:t>
            </a:r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</a:rPr>
              <a:t>hebt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</a:rPr>
              <a:t>stilte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</a:rPr>
              <a:t>nodig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 om </a:t>
            </a:r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</a:rPr>
              <a:t>geluid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</a:rPr>
              <a:t>te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</a:rPr>
              <a:t>maken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i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 smtClean="0"/>
              <a:t>and it takes a loss before you found it</a:t>
            </a:r>
            <a:br>
              <a:rPr lang="en-US" dirty="0" smtClean="0"/>
            </a:b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je </a:t>
            </a:r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</a:rPr>
              <a:t>moet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</a:rPr>
              <a:t>iets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</a:rPr>
              <a:t>verliezen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 om het </a:t>
            </a:r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</a:rPr>
              <a:t>te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</a:rPr>
              <a:t>vinden</a:t>
            </a:r>
            <a:r>
              <a:rPr lang="en-US" i="1" dirty="0"/>
              <a:t/>
            </a:r>
            <a:br>
              <a:rPr lang="en-US" i="1" dirty="0"/>
            </a:br>
            <a:r>
              <a:rPr lang="en-US" dirty="0" smtClean="0"/>
              <a:t>and it takes a road to go nowhere</a:t>
            </a:r>
            <a:br>
              <a:rPr lang="en-US" dirty="0" smtClean="0"/>
            </a:b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je </a:t>
            </a:r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</a:rPr>
              <a:t>hebt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</a:rPr>
              <a:t>een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</a:rPr>
              <a:t>weg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</a:rPr>
              <a:t>nodig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 om </a:t>
            </a:r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</a:rPr>
              <a:t>nergens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</a:rPr>
              <a:t>heen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</a:rPr>
              <a:t>te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</a:rPr>
              <a:t>gaan</a:t>
            </a:r>
            <a:r>
              <a:rPr lang="en-US" i="1" dirty="0"/>
              <a:t/>
            </a:r>
            <a:br>
              <a:rPr lang="en-US" i="1" dirty="0"/>
            </a:br>
            <a:r>
              <a:rPr lang="en-US" dirty="0" smtClean="0"/>
              <a:t>it takes a toll to make you care</a:t>
            </a:r>
            <a:br>
              <a:rPr lang="en-US" dirty="0" smtClean="0"/>
            </a:b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het </a:t>
            </a:r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</a:rPr>
              <a:t>moet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</a:rPr>
              <a:t>iets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</a:rPr>
              <a:t>kosten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</a:rPr>
              <a:t>voor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 het je </a:t>
            </a:r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</a:rPr>
              <a:t>iets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</a:rPr>
              <a:t>kan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</a:rPr>
              <a:t>schelen</a:t>
            </a:r>
            <a:r>
              <a:rPr lang="en-US" i="1" dirty="0"/>
              <a:t/>
            </a:r>
            <a:br>
              <a:rPr lang="en-US" i="1" dirty="0"/>
            </a:br>
            <a:r>
              <a:rPr lang="en-US" dirty="0" smtClean="0"/>
              <a:t>it takes a hole to make a mountain</a:t>
            </a:r>
            <a:br>
              <a:rPr lang="en-US" dirty="0" smtClean="0"/>
            </a:b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je </a:t>
            </a:r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</a:rPr>
              <a:t>hebt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</a:rPr>
              <a:t>een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</a:rPr>
              <a:t>kuil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</a:rPr>
              <a:t>nodig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 om </a:t>
            </a:r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</a:rPr>
              <a:t>een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 berg </a:t>
            </a:r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</a:rPr>
              <a:t>te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</a:rPr>
              <a:t>maken</a:t>
            </a:r>
            <a:endParaRPr lang="en-US" i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02CF-8F4C-4062-BF7B-C4D80C0CAFE8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466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6705</TotalTime>
  <Words>1649</Words>
  <Application>Microsoft Office PowerPoint</Application>
  <PresentationFormat>Diavoorstelling (4:3)</PresentationFormat>
  <Paragraphs>311</Paragraphs>
  <Slides>55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55</vt:i4>
      </vt:variant>
    </vt:vector>
  </HeadingPairs>
  <TitlesOfParts>
    <vt:vector size="56" baseType="lpstr">
      <vt:lpstr>Kantoorthema</vt:lpstr>
      <vt:lpstr>contrasten</vt:lpstr>
      <vt:lpstr>wie?</vt:lpstr>
      <vt:lpstr>Life is Wonderful – Jason Mraz</vt:lpstr>
      <vt:lpstr>Life is Wonderful – Jason Mraz</vt:lpstr>
      <vt:lpstr>Life is Wonderful – Jason Mraz</vt:lpstr>
      <vt:lpstr>Life is Wonderful – Jason Mraz</vt:lpstr>
      <vt:lpstr>Life is Wonderful – Jason Mraz</vt:lpstr>
      <vt:lpstr>Life is Wonderful – Jason Mraz</vt:lpstr>
      <vt:lpstr>Life is Wonderful – Jason Mraz</vt:lpstr>
      <vt:lpstr>Life is Wonderful – Jason Mraz</vt:lpstr>
      <vt:lpstr>oorsprong</vt:lpstr>
      <vt:lpstr>ervaringskennis</vt:lpstr>
      <vt:lpstr>contrasten</vt:lpstr>
      <vt:lpstr>contrasten</vt:lpstr>
      <vt:lpstr>contrasten</vt:lpstr>
      <vt:lpstr>contrasten</vt:lpstr>
      <vt:lpstr>PowerPoint-presentatie</vt:lpstr>
      <vt:lpstr>kinderbijbel</vt:lpstr>
      <vt:lpstr>kinderbijbel</vt:lpstr>
      <vt:lpstr>dus eerst …</vt:lpstr>
      <vt:lpstr>en toen …</vt:lpstr>
      <vt:lpstr>  oeps?</vt:lpstr>
      <vt:lpstr>   en nu?</vt:lpstr>
      <vt:lpstr>credits</vt:lpstr>
      <vt:lpstr>vanwaar?</vt:lpstr>
      <vt:lpstr>vanwaar?</vt:lpstr>
      <vt:lpstr>waarom?</vt:lpstr>
      <vt:lpstr>waarom?</vt:lpstr>
      <vt:lpstr>waarom?</vt:lpstr>
      <vt:lpstr>bomen</vt:lpstr>
      <vt:lpstr>bomen</vt:lpstr>
      <vt:lpstr>gevolgtrekking</vt:lpstr>
      <vt:lpstr>gevolgtrekking</vt:lpstr>
      <vt:lpstr>goed?</vt:lpstr>
      <vt:lpstr>ook goed?</vt:lpstr>
      <vt:lpstr>waarom?</vt:lpstr>
      <vt:lpstr>waarom?</vt:lpstr>
      <vt:lpstr>slechte uitvoering</vt:lpstr>
      <vt:lpstr>slechte uitvoering</vt:lpstr>
      <vt:lpstr>(h)eren-dienst</vt:lpstr>
      <vt:lpstr>knip</vt:lpstr>
      <vt:lpstr>twist</vt:lpstr>
      <vt:lpstr>zonder zonde?</vt:lpstr>
      <vt:lpstr>zonder zonde?</vt:lpstr>
      <vt:lpstr>waartoe?</vt:lpstr>
      <vt:lpstr>waartoe?</vt:lpstr>
      <vt:lpstr>waartoe?</vt:lpstr>
      <vt:lpstr>waartoe?</vt:lpstr>
      <vt:lpstr>waartoe?</vt:lpstr>
      <vt:lpstr>waartoe?</vt:lpstr>
      <vt:lpstr>waartoe?</vt:lpstr>
      <vt:lpstr>waartoe?</vt:lpstr>
      <vt:lpstr>kern. punt.</vt:lpstr>
      <vt:lpstr>  lest best</vt:lpstr>
      <vt:lpstr>contrasten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contrasten in de bijbel</dc:title>
  <dc:creator>Goswin de Boer</dc:creator>
  <cp:lastModifiedBy>Goswin de Boer</cp:lastModifiedBy>
  <cp:revision>80</cp:revision>
  <dcterms:created xsi:type="dcterms:W3CDTF">2014-09-24T19:43:13Z</dcterms:created>
  <dcterms:modified xsi:type="dcterms:W3CDTF">2014-10-02T21:01:39Z</dcterms:modified>
</cp:coreProperties>
</file>