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75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4" r:id="rId15"/>
    <p:sldId id="273" r:id="rId16"/>
    <p:sldId id="276" r:id="rId17"/>
    <p:sldId id="277" r:id="rId18"/>
    <p:sldId id="278" r:id="rId19"/>
    <p:sldId id="279" r:id="rId20"/>
    <p:sldId id="280" r:id="rId21"/>
    <p:sldId id="281" r:id="rId22"/>
    <p:sldId id="283" r:id="rId23"/>
    <p:sldId id="284" r:id="rId24"/>
    <p:sldId id="285" r:id="rId25"/>
    <p:sldId id="286" r:id="rId26"/>
    <p:sldId id="290" r:id="rId27"/>
    <p:sldId id="291" r:id="rId28"/>
    <p:sldId id="301" r:id="rId29"/>
    <p:sldId id="292" r:id="rId30"/>
    <p:sldId id="296" r:id="rId31"/>
    <p:sldId id="293" r:id="rId32"/>
    <p:sldId id="297" r:id="rId33"/>
    <p:sldId id="294" r:id="rId34"/>
    <p:sldId id="295" r:id="rId35"/>
    <p:sldId id="298" r:id="rId36"/>
    <p:sldId id="299" r:id="rId37"/>
    <p:sldId id="302" r:id="rId38"/>
    <p:sldId id="303" r:id="rId39"/>
    <p:sldId id="304" r:id="rId4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A8FF"/>
    <a:srgbClr val="0156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33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85CE67-A9D3-498A-A877-D9BCB1DE02D9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B3F0AE02-DA2D-4E14-A2E7-566C1C8A6726}">
      <dgm:prSet/>
      <dgm:spPr/>
      <dgm:t>
        <a:bodyPr/>
        <a:lstStyle/>
        <a:p>
          <a:pPr rtl="0"/>
          <a:r>
            <a:rPr lang="nl-NL" smtClean="0"/>
            <a:t>het heilige der heiligen</a:t>
          </a:r>
          <a:endParaRPr lang="nl-NL"/>
        </a:p>
      </dgm:t>
    </dgm:pt>
    <dgm:pt modelId="{FFA0BD32-A615-43DC-AF1E-E6270E205EBC}" type="parTrans" cxnId="{06CBF60B-0AA1-48EE-8808-F0E7C2F3EB66}">
      <dgm:prSet/>
      <dgm:spPr/>
      <dgm:t>
        <a:bodyPr/>
        <a:lstStyle/>
        <a:p>
          <a:endParaRPr lang="nl-NL"/>
        </a:p>
      </dgm:t>
    </dgm:pt>
    <dgm:pt modelId="{709AAC75-CD8E-4A67-9BF7-E27F56EE159D}" type="sibTrans" cxnId="{06CBF60B-0AA1-48EE-8808-F0E7C2F3EB66}">
      <dgm:prSet/>
      <dgm:spPr/>
      <dgm:t>
        <a:bodyPr/>
        <a:lstStyle/>
        <a:p>
          <a:endParaRPr lang="nl-NL"/>
        </a:p>
      </dgm:t>
    </dgm:pt>
    <dgm:pt modelId="{BC637497-CB42-4A1B-A601-C1BFC99E8C43}">
      <dgm:prSet/>
      <dgm:spPr/>
      <dgm:t>
        <a:bodyPr/>
        <a:lstStyle/>
        <a:p>
          <a:pPr rtl="0"/>
          <a:r>
            <a:rPr lang="nl-NL" smtClean="0"/>
            <a:t>de koning der koningen</a:t>
          </a:r>
          <a:endParaRPr lang="nl-NL"/>
        </a:p>
      </dgm:t>
    </dgm:pt>
    <dgm:pt modelId="{B34E71B0-D19C-4A0E-B55F-AA993842AF4F}" type="parTrans" cxnId="{EAAF1579-27F6-4B10-B645-F25B1E499C22}">
      <dgm:prSet/>
      <dgm:spPr/>
      <dgm:t>
        <a:bodyPr/>
        <a:lstStyle/>
        <a:p>
          <a:endParaRPr lang="nl-NL"/>
        </a:p>
      </dgm:t>
    </dgm:pt>
    <dgm:pt modelId="{937C186D-AABD-4B5F-98D2-8D62E1F7938C}" type="sibTrans" cxnId="{EAAF1579-27F6-4B10-B645-F25B1E499C22}">
      <dgm:prSet/>
      <dgm:spPr/>
      <dgm:t>
        <a:bodyPr/>
        <a:lstStyle/>
        <a:p>
          <a:endParaRPr lang="nl-NL"/>
        </a:p>
      </dgm:t>
    </dgm:pt>
    <dgm:pt modelId="{86D48693-E8A9-49CB-9861-B9191857F0BD}">
      <dgm:prSet/>
      <dgm:spPr/>
      <dgm:t>
        <a:bodyPr/>
        <a:lstStyle/>
        <a:p>
          <a:pPr rtl="0"/>
          <a:r>
            <a:rPr lang="nl-NL" smtClean="0"/>
            <a:t>de Heer der heren</a:t>
          </a:r>
          <a:endParaRPr lang="nl-NL"/>
        </a:p>
      </dgm:t>
    </dgm:pt>
    <dgm:pt modelId="{2ADFD7CE-9B0E-474D-87E6-FD846D49E270}" type="parTrans" cxnId="{ABBD9D22-1A5D-4230-BB24-119C26BBBCB0}">
      <dgm:prSet/>
      <dgm:spPr/>
      <dgm:t>
        <a:bodyPr/>
        <a:lstStyle/>
        <a:p>
          <a:endParaRPr lang="nl-NL"/>
        </a:p>
      </dgm:t>
    </dgm:pt>
    <dgm:pt modelId="{88647D75-2BE4-4A15-AAF2-C5C9AC91A47C}" type="sibTrans" cxnId="{ABBD9D22-1A5D-4230-BB24-119C26BBBCB0}">
      <dgm:prSet/>
      <dgm:spPr/>
      <dgm:t>
        <a:bodyPr/>
        <a:lstStyle/>
        <a:p>
          <a:endParaRPr lang="nl-NL"/>
        </a:p>
      </dgm:t>
    </dgm:pt>
    <dgm:pt modelId="{F49CBDB6-8D0B-44DD-8ECD-9F807429698F}">
      <dgm:prSet/>
      <dgm:spPr/>
      <dgm:t>
        <a:bodyPr/>
        <a:lstStyle/>
        <a:p>
          <a:pPr rtl="0"/>
          <a:r>
            <a:rPr lang="nl-NL" smtClean="0"/>
            <a:t>het lied der liederen</a:t>
          </a:r>
          <a:endParaRPr lang="nl-NL"/>
        </a:p>
      </dgm:t>
    </dgm:pt>
    <dgm:pt modelId="{F81C6C72-728D-4AED-85D9-D1212C9DA36F}" type="parTrans" cxnId="{54D440D8-45E0-42C3-AFEE-D4A6A54A70B9}">
      <dgm:prSet/>
      <dgm:spPr/>
      <dgm:t>
        <a:bodyPr/>
        <a:lstStyle/>
        <a:p>
          <a:endParaRPr lang="nl-NL"/>
        </a:p>
      </dgm:t>
    </dgm:pt>
    <dgm:pt modelId="{7CE1BBFD-6234-4A4A-98DA-6CF3AECF24E0}" type="sibTrans" cxnId="{54D440D8-45E0-42C3-AFEE-D4A6A54A70B9}">
      <dgm:prSet/>
      <dgm:spPr/>
      <dgm:t>
        <a:bodyPr/>
        <a:lstStyle/>
        <a:p>
          <a:endParaRPr lang="nl-NL"/>
        </a:p>
      </dgm:t>
    </dgm:pt>
    <dgm:pt modelId="{16F1C384-882D-4FFC-B0D9-746958A2E9E3}">
      <dgm:prSet/>
      <dgm:spPr/>
      <dgm:t>
        <a:bodyPr/>
        <a:lstStyle/>
        <a:p>
          <a:pPr rtl="0"/>
          <a:r>
            <a:rPr lang="nl-NL" smtClean="0"/>
            <a:t>de ijdelheid der ijdelheden </a:t>
          </a:r>
          <a:endParaRPr lang="nl-NL"/>
        </a:p>
      </dgm:t>
    </dgm:pt>
    <dgm:pt modelId="{3E1DE6AD-C40C-464A-8B4C-681408F698FF}" type="parTrans" cxnId="{A0BDE4E5-5F04-4629-AC73-330CF1832BB0}">
      <dgm:prSet/>
      <dgm:spPr/>
      <dgm:t>
        <a:bodyPr/>
        <a:lstStyle/>
        <a:p>
          <a:endParaRPr lang="nl-NL"/>
        </a:p>
      </dgm:t>
    </dgm:pt>
    <dgm:pt modelId="{AD3EF123-9150-4237-BC5A-8491FAA4A68B}" type="sibTrans" cxnId="{A0BDE4E5-5F04-4629-AC73-330CF1832BB0}">
      <dgm:prSet/>
      <dgm:spPr/>
      <dgm:t>
        <a:bodyPr/>
        <a:lstStyle/>
        <a:p>
          <a:endParaRPr lang="nl-NL"/>
        </a:p>
      </dgm:t>
    </dgm:pt>
    <dgm:pt modelId="{E7CC32CD-D236-45D6-BB6B-2957CAA3011D}">
      <dgm:prSet/>
      <dgm:spPr/>
      <dgm:t>
        <a:bodyPr/>
        <a:lstStyle/>
        <a:p>
          <a:pPr rtl="0"/>
          <a:r>
            <a:rPr lang="nl-NL" smtClean="0"/>
            <a:t>de hemel der hemelen</a:t>
          </a:r>
          <a:endParaRPr lang="nl-NL"/>
        </a:p>
      </dgm:t>
    </dgm:pt>
    <dgm:pt modelId="{0F403422-A371-4B4B-BE7E-7736EBB4DCE2}" type="parTrans" cxnId="{5AE58833-B4F5-42CF-A66E-2803B2670BCA}">
      <dgm:prSet/>
      <dgm:spPr/>
      <dgm:t>
        <a:bodyPr/>
        <a:lstStyle/>
        <a:p>
          <a:endParaRPr lang="nl-NL"/>
        </a:p>
      </dgm:t>
    </dgm:pt>
    <dgm:pt modelId="{C3080844-F69E-4432-A96B-572E2CF1F6EC}" type="sibTrans" cxnId="{5AE58833-B4F5-42CF-A66E-2803B2670BCA}">
      <dgm:prSet/>
      <dgm:spPr/>
      <dgm:t>
        <a:bodyPr/>
        <a:lstStyle/>
        <a:p>
          <a:endParaRPr lang="nl-NL"/>
        </a:p>
      </dgm:t>
    </dgm:pt>
    <dgm:pt modelId="{F488E504-D27D-4959-A150-A04E5F53EBF9}" type="pres">
      <dgm:prSet presAssocID="{E985CE67-A9D3-498A-A877-D9BCB1DE02D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nl-NL"/>
        </a:p>
      </dgm:t>
    </dgm:pt>
    <dgm:pt modelId="{76172C6C-F488-4A06-96F8-9E7DA1047ECE}" type="pres">
      <dgm:prSet presAssocID="{E985CE67-A9D3-498A-A877-D9BCB1DE02D9}" presName="Name1" presStyleCnt="0"/>
      <dgm:spPr/>
    </dgm:pt>
    <dgm:pt modelId="{8F9907A8-874E-4C6E-B59E-9429D1079664}" type="pres">
      <dgm:prSet presAssocID="{E985CE67-A9D3-498A-A877-D9BCB1DE02D9}" presName="cycle" presStyleCnt="0"/>
      <dgm:spPr/>
    </dgm:pt>
    <dgm:pt modelId="{B206935E-A946-4011-847C-3C978363722E}" type="pres">
      <dgm:prSet presAssocID="{E985CE67-A9D3-498A-A877-D9BCB1DE02D9}" presName="srcNode" presStyleLbl="node1" presStyleIdx="0" presStyleCnt="6"/>
      <dgm:spPr/>
    </dgm:pt>
    <dgm:pt modelId="{5A26A631-A815-4DFE-A461-362D0F310DCB}" type="pres">
      <dgm:prSet presAssocID="{E985CE67-A9D3-498A-A877-D9BCB1DE02D9}" presName="conn" presStyleLbl="parChTrans1D2" presStyleIdx="0" presStyleCnt="1"/>
      <dgm:spPr/>
      <dgm:t>
        <a:bodyPr/>
        <a:lstStyle/>
        <a:p>
          <a:endParaRPr lang="nl-NL"/>
        </a:p>
      </dgm:t>
    </dgm:pt>
    <dgm:pt modelId="{FC861748-9C3C-4584-8766-398E5C349946}" type="pres">
      <dgm:prSet presAssocID="{E985CE67-A9D3-498A-A877-D9BCB1DE02D9}" presName="extraNode" presStyleLbl="node1" presStyleIdx="0" presStyleCnt="6"/>
      <dgm:spPr/>
    </dgm:pt>
    <dgm:pt modelId="{BF533D4B-2AFF-4A4B-9985-419DB2DAF2E2}" type="pres">
      <dgm:prSet presAssocID="{E985CE67-A9D3-498A-A877-D9BCB1DE02D9}" presName="dstNode" presStyleLbl="node1" presStyleIdx="0" presStyleCnt="6"/>
      <dgm:spPr/>
    </dgm:pt>
    <dgm:pt modelId="{4B7EEAF2-E3FF-49A2-A5EA-863EEFC014CE}" type="pres">
      <dgm:prSet presAssocID="{B3F0AE02-DA2D-4E14-A2E7-566C1C8A6726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F784650-191D-4F55-A52D-47074CC1E8F0}" type="pres">
      <dgm:prSet presAssocID="{B3F0AE02-DA2D-4E14-A2E7-566C1C8A6726}" presName="accent_1" presStyleCnt="0"/>
      <dgm:spPr/>
    </dgm:pt>
    <dgm:pt modelId="{DE4227F0-A73C-4961-B5B1-67177953A8E2}" type="pres">
      <dgm:prSet presAssocID="{B3F0AE02-DA2D-4E14-A2E7-566C1C8A6726}" presName="accentRepeatNode" presStyleLbl="solidFgAcc1" presStyleIdx="0" presStyleCnt="6"/>
      <dgm:spPr/>
    </dgm:pt>
    <dgm:pt modelId="{6FFDD157-ABD5-4E73-8402-3E07F425E5D6}" type="pres">
      <dgm:prSet presAssocID="{BC637497-CB42-4A1B-A601-C1BFC99E8C43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9645B98-A975-4669-AB87-99A6B6A3A87D}" type="pres">
      <dgm:prSet presAssocID="{BC637497-CB42-4A1B-A601-C1BFC99E8C43}" presName="accent_2" presStyleCnt="0"/>
      <dgm:spPr/>
    </dgm:pt>
    <dgm:pt modelId="{A8D03CB9-A0F8-4058-BD05-B0FD6FC74447}" type="pres">
      <dgm:prSet presAssocID="{BC637497-CB42-4A1B-A601-C1BFC99E8C43}" presName="accentRepeatNode" presStyleLbl="solidFgAcc1" presStyleIdx="1" presStyleCnt="6"/>
      <dgm:spPr/>
    </dgm:pt>
    <dgm:pt modelId="{59007B9F-CCF5-48A7-9290-B87EC0D15EA3}" type="pres">
      <dgm:prSet presAssocID="{86D48693-E8A9-49CB-9861-B9191857F0BD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9FC5242-B676-4D5D-A94F-795E18618DE7}" type="pres">
      <dgm:prSet presAssocID="{86D48693-E8A9-49CB-9861-B9191857F0BD}" presName="accent_3" presStyleCnt="0"/>
      <dgm:spPr/>
    </dgm:pt>
    <dgm:pt modelId="{B34DD38E-3646-4AE1-9D2A-90A36819B603}" type="pres">
      <dgm:prSet presAssocID="{86D48693-E8A9-49CB-9861-B9191857F0BD}" presName="accentRepeatNode" presStyleLbl="solidFgAcc1" presStyleIdx="2" presStyleCnt="6"/>
      <dgm:spPr/>
    </dgm:pt>
    <dgm:pt modelId="{7D69D92D-A9FD-4618-A232-9BDD10A0D38C}" type="pres">
      <dgm:prSet presAssocID="{F49CBDB6-8D0B-44DD-8ECD-9F807429698F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201D9B5-936A-492A-9230-409066B55974}" type="pres">
      <dgm:prSet presAssocID="{F49CBDB6-8D0B-44DD-8ECD-9F807429698F}" presName="accent_4" presStyleCnt="0"/>
      <dgm:spPr/>
    </dgm:pt>
    <dgm:pt modelId="{DFA102F1-5F02-4522-AA79-BF03C0142BEE}" type="pres">
      <dgm:prSet presAssocID="{F49CBDB6-8D0B-44DD-8ECD-9F807429698F}" presName="accentRepeatNode" presStyleLbl="solidFgAcc1" presStyleIdx="3" presStyleCnt="6"/>
      <dgm:spPr/>
    </dgm:pt>
    <dgm:pt modelId="{436A4DA2-9BEF-492D-BA52-2CD7AB230FED}" type="pres">
      <dgm:prSet presAssocID="{16F1C384-882D-4FFC-B0D9-746958A2E9E3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8842E1F-AEBE-4173-B783-D6FB45EDD0C1}" type="pres">
      <dgm:prSet presAssocID="{16F1C384-882D-4FFC-B0D9-746958A2E9E3}" presName="accent_5" presStyleCnt="0"/>
      <dgm:spPr/>
    </dgm:pt>
    <dgm:pt modelId="{E314DEDD-1BC0-4854-86D4-C4A03BF7AF0C}" type="pres">
      <dgm:prSet presAssocID="{16F1C384-882D-4FFC-B0D9-746958A2E9E3}" presName="accentRepeatNode" presStyleLbl="solidFgAcc1" presStyleIdx="4" presStyleCnt="6"/>
      <dgm:spPr/>
    </dgm:pt>
    <dgm:pt modelId="{5CE624A8-E309-43A9-B004-3458AD8928C6}" type="pres">
      <dgm:prSet presAssocID="{E7CC32CD-D236-45D6-BB6B-2957CAA3011D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070BF27-971C-433C-9386-195BC83FEE8D}" type="pres">
      <dgm:prSet presAssocID="{E7CC32CD-D236-45D6-BB6B-2957CAA3011D}" presName="accent_6" presStyleCnt="0"/>
      <dgm:spPr/>
    </dgm:pt>
    <dgm:pt modelId="{66EA3A06-3045-432F-BA74-600FE294374D}" type="pres">
      <dgm:prSet presAssocID="{E7CC32CD-D236-45D6-BB6B-2957CAA3011D}" presName="accentRepeatNode" presStyleLbl="solidFgAcc1" presStyleIdx="5" presStyleCnt="6"/>
      <dgm:spPr/>
    </dgm:pt>
  </dgm:ptLst>
  <dgm:cxnLst>
    <dgm:cxn modelId="{54D440D8-45E0-42C3-AFEE-D4A6A54A70B9}" srcId="{E985CE67-A9D3-498A-A877-D9BCB1DE02D9}" destId="{F49CBDB6-8D0B-44DD-8ECD-9F807429698F}" srcOrd="3" destOrd="0" parTransId="{F81C6C72-728D-4AED-85D9-D1212C9DA36F}" sibTransId="{7CE1BBFD-6234-4A4A-98DA-6CF3AECF24E0}"/>
    <dgm:cxn modelId="{671F904C-7BFF-4E37-8FB8-E2EB6F1FB986}" type="presOf" srcId="{86D48693-E8A9-49CB-9861-B9191857F0BD}" destId="{59007B9F-CCF5-48A7-9290-B87EC0D15EA3}" srcOrd="0" destOrd="0" presId="urn:microsoft.com/office/officeart/2008/layout/VerticalCurvedList"/>
    <dgm:cxn modelId="{A0BDE4E5-5F04-4629-AC73-330CF1832BB0}" srcId="{E985CE67-A9D3-498A-A877-D9BCB1DE02D9}" destId="{16F1C384-882D-4FFC-B0D9-746958A2E9E3}" srcOrd="4" destOrd="0" parTransId="{3E1DE6AD-C40C-464A-8B4C-681408F698FF}" sibTransId="{AD3EF123-9150-4237-BC5A-8491FAA4A68B}"/>
    <dgm:cxn modelId="{6118CCC9-C39F-4BE1-B826-8AA179358A2D}" type="presOf" srcId="{F49CBDB6-8D0B-44DD-8ECD-9F807429698F}" destId="{7D69D92D-A9FD-4618-A232-9BDD10A0D38C}" srcOrd="0" destOrd="0" presId="urn:microsoft.com/office/officeart/2008/layout/VerticalCurvedList"/>
    <dgm:cxn modelId="{100F7AA6-0742-451D-81BF-EFBD9E06A48E}" type="presOf" srcId="{E7CC32CD-D236-45D6-BB6B-2957CAA3011D}" destId="{5CE624A8-E309-43A9-B004-3458AD8928C6}" srcOrd="0" destOrd="0" presId="urn:microsoft.com/office/officeart/2008/layout/VerticalCurvedList"/>
    <dgm:cxn modelId="{36B38BBD-2AA7-4830-B2AA-BED2E03D36BE}" type="presOf" srcId="{709AAC75-CD8E-4A67-9BF7-E27F56EE159D}" destId="{5A26A631-A815-4DFE-A461-362D0F310DCB}" srcOrd="0" destOrd="0" presId="urn:microsoft.com/office/officeart/2008/layout/VerticalCurvedList"/>
    <dgm:cxn modelId="{C04800B3-2142-4408-8748-8284131D9315}" type="presOf" srcId="{BC637497-CB42-4A1B-A601-C1BFC99E8C43}" destId="{6FFDD157-ABD5-4E73-8402-3E07F425E5D6}" srcOrd="0" destOrd="0" presId="urn:microsoft.com/office/officeart/2008/layout/VerticalCurvedList"/>
    <dgm:cxn modelId="{ABBD9D22-1A5D-4230-BB24-119C26BBBCB0}" srcId="{E985CE67-A9D3-498A-A877-D9BCB1DE02D9}" destId="{86D48693-E8A9-49CB-9861-B9191857F0BD}" srcOrd="2" destOrd="0" parTransId="{2ADFD7CE-9B0E-474D-87E6-FD846D49E270}" sibTransId="{88647D75-2BE4-4A15-AAF2-C5C9AC91A47C}"/>
    <dgm:cxn modelId="{EAAF1579-27F6-4B10-B645-F25B1E499C22}" srcId="{E985CE67-A9D3-498A-A877-D9BCB1DE02D9}" destId="{BC637497-CB42-4A1B-A601-C1BFC99E8C43}" srcOrd="1" destOrd="0" parTransId="{B34E71B0-D19C-4A0E-B55F-AA993842AF4F}" sibTransId="{937C186D-AABD-4B5F-98D2-8D62E1F7938C}"/>
    <dgm:cxn modelId="{5AE58833-B4F5-42CF-A66E-2803B2670BCA}" srcId="{E985CE67-A9D3-498A-A877-D9BCB1DE02D9}" destId="{E7CC32CD-D236-45D6-BB6B-2957CAA3011D}" srcOrd="5" destOrd="0" parTransId="{0F403422-A371-4B4B-BE7E-7736EBB4DCE2}" sibTransId="{C3080844-F69E-4432-A96B-572E2CF1F6EC}"/>
    <dgm:cxn modelId="{06CBF60B-0AA1-48EE-8808-F0E7C2F3EB66}" srcId="{E985CE67-A9D3-498A-A877-D9BCB1DE02D9}" destId="{B3F0AE02-DA2D-4E14-A2E7-566C1C8A6726}" srcOrd="0" destOrd="0" parTransId="{FFA0BD32-A615-43DC-AF1E-E6270E205EBC}" sibTransId="{709AAC75-CD8E-4A67-9BF7-E27F56EE159D}"/>
    <dgm:cxn modelId="{53AC6744-BB51-4626-86AC-B9DB571D7D46}" type="presOf" srcId="{E985CE67-A9D3-498A-A877-D9BCB1DE02D9}" destId="{F488E504-D27D-4959-A150-A04E5F53EBF9}" srcOrd="0" destOrd="0" presId="urn:microsoft.com/office/officeart/2008/layout/VerticalCurvedList"/>
    <dgm:cxn modelId="{049A04E7-324F-446A-BCC9-9AC21F6933B7}" type="presOf" srcId="{16F1C384-882D-4FFC-B0D9-746958A2E9E3}" destId="{436A4DA2-9BEF-492D-BA52-2CD7AB230FED}" srcOrd="0" destOrd="0" presId="urn:microsoft.com/office/officeart/2008/layout/VerticalCurvedList"/>
    <dgm:cxn modelId="{81BFDB67-29AF-41A2-A653-DBA472A919DB}" type="presOf" srcId="{B3F0AE02-DA2D-4E14-A2E7-566C1C8A6726}" destId="{4B7EEAF2-E3FF-49A2-A5EA-863EEFC014CE}" srcOrd="0" destOrd="0" presId="urn:microsoft.com/office/officeart/2008/layout/VerticalCurvedList"/>
    <dgm:cxn modelId="{561769AC-EF28-4868-932F-AA2948DDA0FD}" type="presParOf" srcId="{F488E504-D27D-4959-A150-A04E5F53EBF9}" destId="{76172C6C-F488-4A06-96F8-9E7DA1047ECE}" srcOrd="0" destOrd="0" presId="urn:microsoft.com/office/officeart/2008/layout/VerticalCurvedList"/>
    <dgm:cxn modelId="{5F017C96-1B7B-41CB-94F9-2D464AD59CE5}" type="presParOf" srcId="{76172C6C-F488-4A06-96F8-9E7DA1047ECE}" destId="{8F9907A8-874E-4C6E-B59E-9429D1079664}" srcOrd="0" destOrd="0" presId="urn:microsoft.com/office/officeart/2008/layout/VerticalCurvedList"/>
    <dgm:cxn modelId="{C792F51A-48E4-4994-974F-76C9CCEC8187}" type="presParOf" srcId="{8F9907A8-874E-4C6E-B59E-9429D1079664}" destId="{B206935E-A946-4011-847C-3C978363722E}" srcOrd="0" destOrd="0" presId="urn:microsoft.com/office/officeart/2008/layout/VerticalCurvedList"/>
    <dgm:cxn modelId="{50F32212-0B9F-4B65-A2F6-CA20FEEAB9AC}" type="presParOf" srcId="{8F9907A8-874E-4C6E-B59E-9429D1079664}" destId="{5A26A631-A815-4DFE-A461-362D0F310DCB}" srcOrd="1" destOrd="0" presId="urn:microsoft.com/office/officeart/2008/layout/VerticalCurvedList"/>
    <dgm:cxn modelId="{DACA16E5-4FC0-4809-AD27-1E1490983854}" type="presParOf" srcId="{8F9907A8-874E-4C6E-B59E-9429D1079664}" destId="{FC861748-9C3C-4584-8766-398E5C349946}" srcOrd="2" destOrd="0" presId="urn:microsoft.com/office/officeart/2008/layout/VerticalCurvedList"/>
    <dgm:cxn modelId="{0076FD7B-1069-4516-9A04-8CBF44DE07F6}" type="presParOf" srcId="{8F9907A8-874E-4C6E-B59E-9429D1079664}" destId="{BF533D4B-2AFF-4A4B-9985-419DB2DAF2E2}" srcOrd="3" destOrd="0" presId="urn:microsoft.com/office/officeart/2008/layout/VerticalCurvedList"/>
    <dgm:cxn modelId="{D68144FD-09DC-43DE-A185-150C899F2AB3}" type="presParOf" srcId="{76172C6C-F488-4A06-96F8-9E7DA1047ECE}" destId="{4B7EEAF2-E3FF-49A2-A5EA-863EEFC014CE}" srcOrd="1" destOrd="0" presId="urn:microsoft.com/office/officeart/2008/layout/VerticalCurvedList"/>
    <dgm:cxn modelId="{231B0AFE-2B71-445C-92D5-D1FAA5527C5D}" type="presParOf" srcId="{76172C6C-F488-4A06-96F8-9E7DA1047ECE}" destId="{7F784650-191D-4F55-A52D-47074CC1E8F0}" srcOrd="2" destOrd="0" presId="urn:microsoft.com/office/officeart/2008/layout/VerticalCurvedList"/>
    <dgm:cxn modelId="{F2A1C2C7-E708-4956-8D74-B709C33A8D35}" type="presParOf" srcId="{7F784650-191D-4F55-A52D-47074CC1E8F0}" destId="{DE4227F0-A73C-4961-B5B1-67177953A8E2}" srcOrd="0" destOrd="0" presId="urn:microsoft.com/office/officeart/2008/layout/VerticalCurvedList"/>
    <dgm:cxn modelId="{23CBC536-7253-4A1F-9A3C-67FB92230280}" type="presParOf" srcId="{76172C6C-F488-4A06-96F8-9E7DA1047ECE}" destId="{6FFDD157-ABD5-4E73-8402-3E07F425E5D6}" srcOrd="3" destOrd="0" presId="urn:microsoft.com/office/officeart/2008/layout/VerticalCurvedList"/>
    <dgm:cxn modelId="{3653F001-4E72-4192-97F3-BA5F5435169F}" type="presParOf" srcId="{76172C6C-F488-4A06-96F8-9E7DA1047ECE}" destId="{39645B98-A975-4669-AB87-99A6B6A3A87D}" srcOrd="4" destOrd="0" presId="urn:microsoft.com/office/officeart/2008/layout/VerticalCurvedList"/>
    <dgm:cxn modelId="{D1B2EF9D-1665-4ADE-A8BC-39961F8F1D5B}" type="presParOf" srcId="{39645B98-A975-4669-AB87-99A6B6A3A87D}" destId="{A8D03CB9-A0F8-4058-BD05-B0FD6FC74447}" srcOrd="0" destOrd="0" presId="urn:microsoft.com/office/officeart/2008/layout/VerticalCurvedList"/>
    <dgm:cxn modelId="{BFC40009-28CC-4869-8E35-C7E265C25199}" type="presParOf" srcId="{76172C6C-F488-4A06-96F8-9E7DA1047ECE}" destId="{59007B9F-CCF5-48A7-9290-B87EC0D15EA3}" srcOrd="5" destOrd="0" presId="urn:microsoft.com/office/officeart/2008/layout/VerticalCurvedList"/>
    <dgm:cxn modelId="{8E30CE1E-BD64-448B-9C3A-9A0A8E5E4304}" type="presParOf" srcId="{76172C6C-F488-4A06-96F8-9E7DA1047ECE}" destId="{79FC5242-B676-4D5D-A94F-795E18618DE7}" srcOrd="6" destOrd="0" presId="urn:microsoft.com/office/officeart/2008/layout/VerticalCurvedList"/>
    <dgm:cxn modelId="{653C3021-AFF1-4D31-B323-F57010337189}" type="presParOf" srcId="{79FC5242-B676-4D5D-A94F-795E18618DE7}" destId="{B34DD38E-3646-4AE1-9D2A-90A36819B603}" srcOrd="0" destOrd="0" presId="urn:microsoft.com/office/officeart/2008/layout/VerticalCurvedList"/>
    <dgm:cxn modelId="{F72E273A-910B-47C1-B8D2-781C4B63EA8A}" type="presParOf" srcId="{76172C6C-F488-4A06-96F8-9E7DA1047ECE}" destId="{7D69D92D-A9FD-4618-A232-9BDD10A0D38C}" srcOrd="7" destOrd="0" presId="urn:microsoft.com/office/officeart/2008/layout/VerticalCurvedList"/>
    <dgm:cxn modelId="{0B2418F4-9708-4D5E-8AD0-5E87D7E873D7}" type="presParOf" srcId="{76172C6C-F488-4A06-96F8-9E7DA1047ECE}" destId="{8201D9B5-936A-492A-9230-409066B55974}" srcOrd="8" destOrd="0" presId="urn:microsoft.com/office/officeart/2008/layout/VerticalCurvedList"/>
    <dgm:cxn modelId="{0DFDA740-43CA-4C2D-9693-06949C7F5319}" type="presParOf" srcId="{8201D9B5-936A-492A-9230-409066B55974}" destId="{DFA102F1-5F02-4522-AA79-BF03C0142BEE}" srcOrd="0" destOrd="0" presId="urn:microsoft.com/office/officeart/2008/layout/VerticalCurvedList"/>
    <dgm:cxn modelId="{4CD513B9-2588-474E-814D-CDEDADB1540A}" type="presParOf" srcId="{76172C6C-F488-4A06-96F8-9E7DA1047ECE}" destId="{436A4DA2-9BEF-492D-BA52-2CD7AB230FED}" srcOrd="9" destOrd="0" presId="urn:microsoft.com/office/officeart/2008/layout/VerticalCurvedList"/>
    <dgm:cxn modelId="{2B458C79-8FB3-47EF-83B2-BCB7F72CA2CF}" type="presParOf" srcId="{76172C6C-F488-4A06-96F8-9E7DA1047ECE}" destId="{98842E1F-AEBE-4173-B783-D6FB45EDD0C1}" srcOrd="10" destOrd="0" presId="urn:microsoft.com/office/officeart/2008/layout/VerticalCurvedList"/>
    <dgm:cxn modelId="{CE1BB4FB-B19B-4415-A52F-F63795B7E0F3}" type="presParOf" srcId="{98842E1F-AEBE-4173-B783-D6FB45EDD0C1}" destId="{E314DEDD-1BC0-4854-86D4-C4A03BF7AF0C}" srcOrd="0" destOrd="0" presId="urn:microsoft.com/office/officeart/2008/layout/VerticalCurvedList"/>
    <dgm:cxn modelId="{9E669059-F6B2-45F7-A096-076460D6847D}" type="presParOf" srcId="{76172C6C-F488-4A06-96F8-9E7DA1047ECE}" destId="{5CE624A8-E309-43A9-B004-3458AD8928C6}" srcOrd="11" destOrd="0" presId="urn:microsoft.com/office/officeart/2008/layout/VerticalCurvedList"/>
    <dgm:cxn modelId="{8447108C-4B43-43D7-8147-26CE02BC5BD9}" type="presParOf" srcId="{76172C6C-F488-4A06-96F8-9E7DA1047ECE}" destId="{D070BF27-971C-433C-9386-195BC83FEE8D}" srcOrd="12" destOrd="0" presId="urn:microsoft.com/office/officeart/2008/layout/VerticalCurvedList"/>
    <dgm:cxn modelId="{DD03B4C5-150B-4B24-9F17-E9EC0CA34414}" type="presParOf" srcId="{D070BF27-971C-433C-9386-195BC83FEE8D}" destId="{66EA3A06-3045-432F-BA74-600FE294374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7E4A2-1CBD-4D3C-96A0-3DC4EC804A90}" type="datetimeFigureOut">
              <a:rPr lang="nl-NL" smtClean="0"/>
              <a:t>5-10-2014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0286D-9172-48D9-BC1D-AB2217E2A3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1196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315753-A311-4E7B-9076-B59F7D9B7866}" type="datetimeFigureOut">
              <a:rPr lang="nl-NL" smtClean="0"/>
              <a:t>5-10-2014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85AB8-E9D8-4513-8CED-2C527BB53C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0396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85AB8-E9D8-4513-8CED-2C527BB53CD5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1065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85AB8-E9D8-4513-8CED-2C527BB53CD5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5269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85AB8-E9D8-4513-8CED-2C527BB53CD5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028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85AB8-E9D8-4513-8CED-2C527BB53CD5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5260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85AB8-E9D8-4513-8CED-2C527BB53CD5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5104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85AB8-E9D8-4513-8CED-2C527BB53CD5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9552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85AB8-E9D8-4513-8CED-2C527BB53CD5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8913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85AB8-E9D8-4513-8CED-2C527BB53CD5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8913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3BE8-D9A2-45E5-BCB5-61077E2A4C9B}" type="datetimeFigureOut">
              <a:rPr lang="nl-NL" smtClean="0"/>
              <a:t>5-10-2014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5460-62E7-4039-A20C-97F98A8F5B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975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3BE8-D9A2-45E5-BCB5-61077E2A4C9B}" type="datetimeFigureOut">
              <a:rPr lang="nl-NL" smtClean="0"/>
              <a:t>5-10-2014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5460-62E7-4039-A20C-97F98A8F5B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103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3BE8-D9A2-45E5-BCB5-61077E2A4C9B}" type="datetimeFigureOut">
              <a:rPr lang="nl-NL" smtClean="0"/>
              <a:t>5-10-2014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5460-62E7-4039-A20C-97F98A8F5B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0636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3BE8-D9A2-45E5-BCB5-61077E2A4C9B}" type="datetimeFigureOut">
              <a:rPr lang="nl-NL" smtClean="0"/>
              <a:t>5-10-2014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5460-62E7-4039-A20C-97F98A8F5B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2971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3BE8-D9A2-45E5-BCB5-61077E2A4C9B}" type="datetimeFigureOut">
              <a:rPr lang="nl-NL" smtClean="0"/>
              <a:t>5-10-2014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5460-62E7-4039-A20C-97F98A8F5B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234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3BE8-D9A2-45E5-BCB5-61077E2A4C9B}" type="datetimeFigureOut">
              <a:rPr lang="nl-NL" smtClean="0"/>
              <a:t>5-10-2014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5460-62E7-4039-A20C-97F98A8F5B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8501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3BE8-D9A2-45E5-BCB5-61077E2A4C9B}" type="datetimeFigureOut">
              <a:rPr lang="nl-NL" smtClean="0"/>
              <a:t>5-10-2014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5460-62E7-4039-A20C-97F98A8F5B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0577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3BE8-D9A2-45E5-BCB5-61077E2A4C9B}" type="datetimeFigureOut">
              <a:rPr lang="nl-NL" smtClean="0"/>
              <a:t>5-10-2014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5460-62E7-4039-A20C-97F98A8F5B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3468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3BE8-D9A2-45E5-BCB5-61077E2A4C9B}" type="datetimeFigureOut">
              <a:rPr lang="nl-NL" smtClean="0"/>
              <a:t>5-10-2014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5460-62E7-4039-A20C-97F98A8F5B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3284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3BE8-D9A2-45E5-BCB5-61077E2A4C9B}" type="datetimeFigureOut">
              <a:rPr lang="nl-NL" smtClean="0"/>
              <a:t>5-10-2014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5460-62E7-4039-A20C-97F98A8F5B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7525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3BE8-D9A2-45E5-BCB5-61077E2A4C9B}" type="datetimeFigureOut">
              <a:rPr lang="nl-NL" smtClean="0"/>
              <a:t>5-10-2014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5460-62E7-4039-A20C-97F98A8F5B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9468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73BE8-D9A2-45E5-BCB5-61077E2A4C9B}" type="datetimeFigureOut">
              <a:rPr lang="nl-NL" smtClean="0"/>
              <a:t>5-10-2014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55460-62E7-4039-A20C-97F98A8F5B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1555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26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3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3.png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microsoft.com/office/2007/relationships/hdphoto" Target="../media/hdphoto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26.png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3.png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3.png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al 4"/>
          <p:cNvSpPr/>
          <p:nvPr/>
        </p:nvSpPr>
        <p:spPr>
          <a:xfrm>
            <a:off x="2246750" y="1938986"/>
            <a:ext cx="1224136" cy="108012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3507384" y="1938986"/>
            <a:ext cx="1224136" cy="108012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/>
          <p:cNvSpPr/>
          <p:nvPr/>
        </p:nvSpPr>
        <p:spPr>
          <a:xfrm>
            <a:off x="4731520" y="1929760"/>
            <a:ext cx="1224136" cy="108012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/>
          <p:cNvSpPr/>
          <p:nvPr/>
        </p:nvSpPr>
        <p:spPr>
          <a:xfrm>
            <a:off x="5847150" y="1389700"/>
            <a:ext cx="1224136" cy="108012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/>
          <p:nvPr/>
        </p:nvSpPr>
        <p:spPr>
          <a:xfrm>
            <a:off x="6953223" y="858866"/>
            <a:ext cx="1224136" cy="108012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/>
          <p:cNvSpPr/>
          <p:nvPr/>
        </p:nvSpPr>
        <p:spPr>
          <a:xfrm>
            <a:off x="611559" y="1024860"/>
            <a:ext cx="327038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6600" b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OVER</a:t>
            </a:r>
          </a:p>
        </p:txBody>
      </p:sp>
      <p:sp>
        <p:nvSpPr>
          <p:cNvPr id="3" name="Rechthoek 2"/>
          <p:cNvSpPr/>
          <p:nvPr/>
        </p:nvSpPr>
        <p:spPr>
          <a:xfrm>
            <a:off x="3632978" y="592900"/>
            <a:ext cx="418736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6600" b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TREFFENDE</a:t>
            </a:r>
            <a:endParaRPr lang="nl-NL" sz="6600" b="1" cap="none" spc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3632978" y="1384988"/>
            <a:ext cx="445022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6600" b="1" kern="1800" spc="14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AEONEN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5971119" y="6027003"/>
            <a:ext cx="3188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 oktober 2014</a:t>
            </a:r>
          </a:p>
          <a:p>
            <a:pPr algn="r"/>
            <a:r>
              <a:rPr lang="nl-NL" sz="24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Leusden</a:t>
            </a:r>
            <a:endParaRPr lang="nl-NL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53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0"/>
            <a:ext cx="9144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aeonen zijn tijden</a:t>
            </a:r>
          </a:p>
          <a:p>
            <a:pPr marL="514350" indent="-514350">
              <a:buFont typeface="+mj-lt"/>
              <a:buAutoNum type="arabicPeriod"/>
            </a:pPr>
            <a:endParaRPr lang="nl-NL" sz="300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aeonen hebben een begin</a:t>
            </a:r>
          </a:p>
          <a:p>
            <a:pPr marL="514350" indent="-514350">
              <a:buFont typeface="+mj-lt"/>
              <a:buAutoNum type="arabicPeriod"/>
            </a:pPr>
            <a:endParaRPr lang="nl-NL" sz="300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aeonen hebben een einde</a:t>
            </a:r>
          </a:p>
          <a:p>
            <a:pPr marL="514350" indent="-514350">
              <a:buFont typeface="+mj-lt"/>
              <a:buAutoNum type="arabicPeriod"/>
            </a:pPr>
            <a:endParaRPr lang="nl-NL" sz="300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sz="3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aeonen lopen synchroon met werelden</a:t>
            </a:r>
          </a:p>
        </p:txBody>
      </p:sp>
    </p:spTree>
    <p:extLst>
      <p:ext uri="{BB962C8B-B14F-4D97-AF65-F5344CB8AC3E}">
        <p14:creationId xmlns:p14="http://schemas.microsoft.com/office/powerpoint/2010/main" val="71332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8787" y="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... waarin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gij vroeger gewandeld hebt overeenkomstig </a:t>
            </a:r>
            <a:r>
              <a:rPr lang="nl-NL" sz="3000" b="1" u="sng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loop dezer wereld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overeenkomstig de overste van de macht der 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lucht...</a:t>
            </a:r>
          </a:p>
          <a:p>
            <a:endParaRPr lang="nl-NL" sz="300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/>
            <a:r>
              <a:rPr lang="nl-NL" sz="300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Efeze 2:2</a:t>
            </a:r>
            <a:endParaRPr lang="nl-NL" sz="30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539552" y="2514962"/>
            <a:ext cx="6192688" cy="55399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lett. de aeon van deze </a:t>
            </a:r>
            <a:r>
              <a:rPr lang="nl-NL" sz="3000" baseline="30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*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wereld</a:t>
            </a:r>
            <a:endParaRPr lang="nl-NL" sz="3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53" y="3621968"/>
            <a:ext cx="68484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93" y="4725144"/>
            <a:ext cx="74961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93" y="5872431"/>
            <a:ext cx="66579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62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628800"/>
            <a:ext cx="2808312" cy="24122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7194" y="-27236"/>
            <a:ext cx="8957294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"de wereld van de voortijd"</a:t>
            </a:r>
          </a:p>
          <a:p>
            <a:r>
              <a:rPr lang="nl-NL" sz="300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2Petrus 2:5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nl-NL" sz="300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nl-NL" sz="300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nl-NL" sz="300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"de toenmalige wereld"</a:t>
            </a:r>
          </a:p>
          <a:p>
            <a:r>
              <a:rPr lang="nl-NL" sz="300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2Petrus 3:6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nl-NL" sz="300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654367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98" y="5066615"/>
            <a:ext cx="65722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37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0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aeonen zijn tijden</a:t>
            </a:r>
          </a:p>
          <a:p>
            <a:pPr marL="514350" indent="-514350">
              <a:buFont typeface="+mj-lt"/>
              <a:buAutoNum type="arabicPeriod"/>
            </a:pPr>
            <a:endParaRPr lang="nl-NL" sz="300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aeonen hebben een begin</a:t>
            </a:r>
          </a:p>
          <a:p>
            <a:pPr marL="514350" indent="-514350">
              <a:buFont typeface="+mj-lt"/>
              <a:buAutoNum type="arabicPeriod"/>
            </a:pPr>
            <a:endParaRPr lang="nl-NL" sz="300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aeonen hebben een einde</a:t>
            </a:r>
          </a:p>
          <a:p>
            <a:pPr marL="514350" indent="-514350">
              <a:buFont typeface="+mj-lt"/>
              <a:buAutoNum type="arabicPeriod"/>
            </a:pPr>
            <a:endParaRPr lang="nl-NL" sz="300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aeonen lopen synchroon met werelden</a:t>
            </a:r>
          </a:p>
          <a:p>
            <a:pPr marL="514350" indent="-514350">
              <a:buFont typeface="+mj-lt"/>
              <a:buAutoNum type="arabicPeriod"/>
            </a:pPr>
            <a:endParaRPr lang="nl-NL" sz="300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sz="3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de bijbel kent (zeker) vijf aeonen</a:t>
            </a:r>
            <a:endParaRPr lang="nl-NL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19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... uit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nl-NL" sz="3000" b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TEGENWOORDIGE BOZE</a:t>
            </a:r>
            <a:br>
              <a:rPr lang="nl-NL" sz="3000" b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3000" b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WERELD </a:t>
            </a:r>
            <a:r>
              <a:rPr lang="nl-NL" sz="3000" i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(lett. aeon)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...</a:t>
            </a:r>
          </a:p>
          <a:p>
            <a:r>
              <a:rPr lang="nl-NL" sz="300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Galaten 1:4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3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12" y="1772816"/>
            <a:ext cx="79533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al 5"/>
          <p:cNvSpPr/>
          <p:nvPr/>
        </p:nvSpPr>
        <p:spPr>
          <a:xfrm>
            <a:off x="3419872" y="5225900"/>
            <a:ext cx="1224136" cy="10801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968" y="5447466"/>
            <a:ext cx="3857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187" y="5597621"/>
            <a:ext cx="547315" cy="396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5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0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... </a:t>
            </a:r>
            <a:r>
              <a:rPr lang="nl-NL" sz="3000" b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van EEUWEN HER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verborgen is gebleven in 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God...</a:t>
            </a:r>
            <a:endParaRPr lang="nl-NL" sz="300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/>
            <a:r>
              <a:rPr lang="nl-NL" sz="300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Efeze 3:9</a:t>
            </a:r>
          </a:p>
          <a:p>
            <a:endParaRPr lang="nl-NL" sz="300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sz="3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76782"/>
            <a:ext cx="80295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al 3"/>
          <p:cNvSpPr/>
          <p:nvPr/>
        </p:nvSpPr>
        <p:spPr>
          <a:xfrm>
            <a:off x="971600" y="5316682"/>
            <a:ext cx="1224136" cy="10801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al 4"/>
          <p:cNvSpPr/>
          <p:nvPr/>
        </p:nvSpPr>
        <p:spPr>
          <a:xfrm>
            <a:off x="2232234" y="5316682"/>
            <a:ext cx="1224136" cy="10801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3456370" y="5307456"/>
            <a:ext cx="1224136" cy="10801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/>
          <p:cNvSpPr txBox="1"/>
          <p:nvPr/>
        </p:nvSpPr>
        <p:spPr>
          <a:xfrm>
            <a:off x="0" y="6468300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zie ook Prediker 1:10</a:t>
            </a:r>
            <a:endParaRPr lang="nl-NL" sz="2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466" y="5529022"/>
            <a:ext cx="3857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685" y="5679177"/>
            <a:ext cx="547315" cy="396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297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" y="3277409"/>
            <a:ext cx="65151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0" y="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... om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</a:t>
            </a:r>
            <a:r>
              <a:rPr lang="nl-NL" sz="3000" b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KOMENDE EEUWEN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overweldigende rijkdom zijner genade te 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tonen...</a:t>
            </a:r>
          </a:p>
          <a:p>
            <a:r>
              <a:rPr lang="nl-NL" sz="300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Efeze 2:7</a:t>
            </a:r>
          </a:p>
        </p:txBody>
      </p:sp>
      <p:sp>
        <p:nvSpPr>
          <p:cNvPr id="4" name="Ovaal 3"/>
          <p:cNvSpPr/>
          <p:nvPr/>
        </p:nvSpPr>
        <p:spPr>
          <a:xfrm>
            <a:off x="971600" y="5319554"/>
            <a:ext cx="1224136" cy="10801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al 4"/>
          <p:cNvSpPr/>
          <p:nvPr/>
        </p:nvSpPr>
        <p:spPr>
          <a:xfrm>
            <a:off x="2232234" y="5319554"/>
            <a:ext cx="1224136" cy="10801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3456370" y="5310328"/>
            <a:ext cx="1224136" cy="10801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/>
          <p:cNvSpPr/>
          <p:nvPr/>
        </p:nvSpPr>
        <p:spPr>
          <a:xfrm>
            <a:off x="4572000" y="4770268"/>
            <a:ext cx="1224136" cy="108012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/>
          <p:cNvSpPr/>
          <p:nvPr/>
        </p:nvSpPr>
        <p:spPr>
          <a:xfrm>
            <a:off x="5678073" y="4239434"/>
            <a:ext cx="1224136" cy="108012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466" y="5531894"/>
            <a:ext cx="3857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685" y="5682049"/>
            <a:ext cx="547315" cy="396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85725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43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49639" y="2459503"/>
            <a:ext cx="815287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6000" b="1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 overtreffende aeonen</a:t>
            </a:r>
            <a:endParaRPr lang="nl-NL" sz="6000" b="1" cap="none" spc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449639" y="4077072"/>
            <a:ext cx="86943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"DE AEONEN DER AEONEN"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21x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3x aanverwante uitdrukkingen </a:t>
            </a:r>
          </a:p>
        </p:txBody>
      </p:sp>
    </p:spTree>
    <p:extLst>
      <p:ext uri="{BB962C8B-B14F-4D97-AF65-F5344CB8AC3E}">
        <p14:creationId xmlns:p14="http://schemas.microsoft.com/office/powerpoint/2010/main" val="224861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0943920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851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A26A631-A815-4DFE-A461-362D0F310D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4227F0-A73C-4961-B5B1-67177953A8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7EEAF2-E3FF-49A2-A5EA-863EEFC014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8D03CB9-A0F8-4058-BD05-B0FD6FC74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FDD157-ABD5-4E73-8402-3E07F425E5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4DD38E-3646-4AE1-9D2A-90A36819B6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9007B9F-CCF5-48A7-9290-B87EC0D15E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FA102F1-5F02-4522-AA79-BF03C0142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D69D92D-A9FD-4618-A232-9BDD10A0D3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314DEDD-1BC0-4854-86D4-C4A03BF7AF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6A4DA2-9BEF-492D-BA52-2CD7AB230F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EA3A06-3045-432F-BA74-600FE29437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E624A8-E309-43A9-B004-3458AD8928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251520" y="0"/>
            <a:ext cx="864096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nl-NL" sz="28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Daniël 7</a:t>
            </a:r>
            <a:endParaRPr lang="nl-NL" sz="28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0" y="523220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i="1" baseline="30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18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... daarna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zullen de heiligen des Allerhoogsten het </a:t>
            </a:r>
            <a:r>
              <a:rPr lang="nl-NL" sz="3000" u="sng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koningschap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ontvangen,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zij zullen het koningschap bezitten </a:t>
            </a:r>
            <a:endParaRPr lang="nl-NL" sz="3000" smtClean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tot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eeuwigheid, </a:t>
            </a:r>
            <a:endParaRPr lang="nl-NL" sz="3000" smtClean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ja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tot in eeuwigheid der eeuwigheden.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5301208"/>
            <a:ext cx="91059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3131840" y="3501008"/>
            <a:ext cx="4106236" cy="55399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lett. het Koninkrijk</a:t>
            </a:r>
            <a:endParaRPr lang="nl-NL" sz="3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41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0"/>
            <a:ext cx="9144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het grote gebrek van de gangbare bijbelvertalingen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nl-NL" sz="300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nl-NL" sz="300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nl-NL" sz="300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nl-NL" sz="300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aeonen zijn onbekend en wegvertaald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nl-NL" sz="300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het NT komt 'AEON' 193x voor!</a:t>
            </a:r>
            <a:endParaRPr lang="nl-NL" sz="3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617366"/>
            <a:ext cx="1263284" cy="124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07237"/>
            <a:ext cx="12954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39719"/>
            <a:ext cx="11906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98146"/>
            <a:ext cx="12954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429319"/>
            <a:ext cx="14859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687606"/>
            <a:ext cx="1388005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626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65853"/>
            <a:ext cx="3489156" cy="131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251520" y="0"/>
            <a:ext cx="864096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nl-NL" sz="28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Daniël 7</a:t>
            </a:r>
            <a:endParaRPr lang="nl-NL" sz="28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0" y="523220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i="1" baseline="30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18</a:t>
            </a:r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... daarna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zullen de heiligen des Allerhoogsten het koningschap ontvangen,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zij zullen het koningschap bezitten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u="sng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tot </a:t>
            </a:r>
            <a:r>
              <a:rPr lang="nl-NL" sz="3000" u="sng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eeuwigheid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ja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tot in eeuwigheid der eeuwigheden. 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517232"/>
            <a:ext cx="80295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4572000" y="3284984"/>
            <a:ext cx="4014787" cy="55399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lett. tot-in de aeon</a:t>
            </a:r>
            <a:endParaRPr lang="nl-NL" sz="3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5" name="Rechte verbindingslijn met pijl 4"/>
          <p:cNvCxnSpPr/>
          <p:nvPr/>
        </p:nvCxnSpPr>
        <p:spPr>
          <a:xfrm>
            <a:off x="2508852" y="3626689"/>
            <a:ext cx="343654" cy="4783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548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65853"/>
            <a:ext cx="3489156" cy="131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251520" y="0"/>
            <a:ext cx="864096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nl-NL" sz="28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Daniël 7</a:t>
            </a:r>
            <a:endParaRPr lang="nl-NL" sz="28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0" y="523220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i="1" baseline="30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18</a:t>
            </a:r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... daarna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zullen de heiligen des Allerhoogsten het koningschap ontvangen, </a:t>
            </a:r>
            <a:endParaRPr lang="nl-NL" sz="3000" smtClean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zij zullen het koningschap bezitten </a:t>
            </a:r>
            <a:endParaRPr lang="nl-NL" sz="3000" smtClean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tot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eeuwigheid, </a:t>
            </a:r>
            <a:endParaRPr lang="nl-NL" sz="3000" smtClean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ja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nl-NL" sz="3000" u="sng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tot in eeuwigheid der eeuwigheden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517232"/>
            <a:ext cx="50482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1979712" y="3212976"/>
            <a:ext cx="7044550" cy="55399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lett. tot-in de aeon van de aeonen*</a:t>
            </a:r>
            <a:endParaRPr lang="nl-NL" sz="3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7" name="Rechte verbindingslijn met pijl 6"/>
          <p:cNvCxnSpPr/>
          <p:nvPr/>
        </p:nvCxnSpPr>
        <p:spPr>
          <a:xfrm flipH="1" flipV="1">
            <a:off x="3995936" y="4556334"/>
            <a:ext cx="360040" cy="4680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vak 8"/>
          <p:cNvSpPr txBox="1"/>
          <p:nvPr/>
        </p:nvSpPr>
        <p:spPr>
          <a:xfrm>
            <a:off x="0" y="6468300"/>
            <a:ext cx="3491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*zie ook Efeze 3:21</a:t>
            </a:r>
            <a:endParaRPr lang="nl-NL" sz="2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35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51520" y="0"/>
            <a:ext cx="864096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nl-NL" sz="28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Openbaring 11</a:t>
            </a:r>
            <a:endParaRPr lang="nl-NL" sz="28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0" y="52322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i="1" baseline="30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15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Het koningschap over de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wereld is gekomen aan onze Here en aan zijn Gezalfde,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Hij zal als koning heersen </a:t>
            </a:r>
            <a:endParaRPr lang="nl-NL" sz="3000" smtClean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tot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alle eeuwigheden. </a:t>
            </a:r>
            <a:endParaRPr lang="nl-NL" sz="3000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7" y="4509120"/>
            <a:ext cx="89439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7" y="5661248"/>
            <a:ext cx="42862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62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51520" y="0"/>
            <a:ext cx="864096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nl-NL" sz="28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Openbaring 11</a:t>
            </a:r>
            <a:endParaRPr lang="nl-NL" sz="28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0" y="52322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i="1" baseline="30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15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Het koningschap over de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wereld is gekomen aan onze Here en aan zijn Gezalfde, </a:t>
            </a:r>
            <a:endParaRPr lang="nl-NL" sz="3000" smtClean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Hij zal als koning heersen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tot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</a:t>
            </a:r>
            <a:r>
              <a:rPr lang="nl-NL" sz="3000" u="sng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alle eeuwigheden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nl-NL" sz="3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28324"/>
            <a:ext cx="52959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733256"/>
            <a:ext cx="48863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632" y="3092033"/>
            <a:ext cx="4024572" cy="1511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13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549" y="2839688"/>
            <a:ext cx="1148331" cy="640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251520" y="2815034"/>
            <a:ext cx="6227616" cy="55399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lett. de aeonen van de aeonen</a:t>
            </a:r>
            <a:endParaRPr lang="nl-NL" sz="3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1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51520" y="0"/>
            <a:ext cx="864096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nl-NL" sz="28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2Timotheüs 4</a:t>
            </a:r>
            <a:endParaRPr lang="nl-NL" sz="28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0" y="52322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i="1" baseline="30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18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... De Here zal mij beveiligen </a:t>
            </a:r>
            <a:endParaRPr lang="nl-NL" sz="3000" smtClean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tegen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alle boos opzet en behouden </a:t>
            </a:r>
            <a:endParaRPr lang="nl-NL" sz="3000" smtClean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zijn hemels Koninkrijk brengen.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Hem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zij de heerlijkheid in alle eeuwigheid!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61248"/>
            <a:ext cx="7086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465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51520" y="0"/>
            <a:ext cx="864096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nl-NL" sz="28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2Timotheüs 4</a:t>
            </a:r>
            <a:endParaRPr lang="nl-NL" sz="28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0" y="52322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i="1" baseline="30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18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... De Here zal mij beveiligen </a:t>
            </a:r>
            <a:endParaRPr lang="nl-NL" sz="3000" smtClean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tegen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alle boos opzet en behouden </a:t>
            </a:r>
            <a:endParaRPr lang="nl-NL" sz="3000" smtClean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zijn hemels Koninkrijk brengen. </a:t>
            </a:r>
            <a:endParaRPr lang="nl-NL" sz="3000" smtClean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Hem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zij de heerlijkheid </a:t>
            </a:r>
            <a:r>
              <a:rPr lang="nl-NL" sz="3000" u="sng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alle eeuwigheid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!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1261"/>
          <a:stretch/>
        </p:blipFill>
        <p:spPr bwMode="auto">
          <a:xfrm>
            <a:off x="113854" y="5701474"/>
            <a:ext cx="891629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629" y="3847574"/>
            <a:ext cx="4024572" cy="1511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13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546" y="3595229"/>
            <a:ext cx="1148331" cy="640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251520" y="2815034"/>
            <a:ext cx="7344816" cy="55399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lett. tot in de aeonen van de aeonen</a:t>
            </a:r>
            <a:endParaRPr lang="nl-NL" sz="3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63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40447"/>
            <a:ext cx="7287778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Rechte verbindingslijn met pijl 3"/>
          <p:cNvCxnSpPr/>
          <p:nvPr/>
        </p:nvCxnSpPr>
        <p:spPr>
          <a:xfrm>
            <a:off x="3851920" y="548680"/>
            <a:ext cx="1224136" cy="1211739"/>
          </a:xfrm>
          <a:prstGeom prst="straightConnector1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/>
          <p:cNvSpPr txBox="1"/>
          <p:nvPr/>
        </p:nvSpPr>
        <p:spPr>
          <a:xfrm>
            <a:off x="0" y="3933056"/>
            <a:ext cx="9144000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"de duizend jaren" – Openb.20:1-6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nl-NL" sz="300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"de toekomende aeon" – 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Ef.1:21</a:t>
            </a:r>
            <a:endParaRPr lang="nl-NL" sz="300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5292080" y="2108544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1000</a:t>
            </a:r>
            <a:endParaRPr lang="nl-NL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98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40447"/>
            <a:ext cx="7287778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Rechte verbindingslijn met pijl 3"/>
          <p:cNvCxnSpPr/>
          <p:nvPr/>
        </p:nvCxnSpPr>
        <p:spPr>
          <a:xfrm>
            <a:off x="5436096" y="188640"/>
            <a:ext cx="1008112" cy="941516"/>
          </a:xfrm>
          <a:prstGeom prst="straightConnector1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/>
          <p:cNvSpPr txBox="1"/>
          <p:nvPr/>
        </p:nvSpPr>
        <p:spPr>
          <a:xfrm>
            <a:off x="20343" y="3861048"/>
            <a:ext cx="9144000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"nieuwe hemel en nieuwe aarde"</a:t>
            </a:r>
            <a:b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Openb.21 &amp; 22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nl-NL" sz="300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"de aeon der aeonen" – Dan.7:18; 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Ef.3:21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"de aeon der aeon" – Hebr.1:8</a:t>
            </a:r>
            <a:endParaRPr lang="nl-NL" sz="3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949" y="971840"/>
            <a:ext cx="1283866" cy="13367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68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596942" y="2967335"/>
            <a:ext cx="39501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en daarna...?</a:t>
            </a:r>
            <a:endParaRPr lang="nl-NL" sz="5400" b="1" cap="none" spc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137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0" y="2259103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i="1" baseline="30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24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... daarna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het einde, wanneer Hij het koningschap aan God de Vader overdraagt,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wanneer Hij alle heerschappij, alle macht en kracht onttroond zal hebben. 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8" y="4704556"/>
            <a:ext cx="77628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2" y="5733256"/>
            <a:ext cx="5943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97"/>
            <a:ext cx="6016818" cy="225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13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879" y="50643"/>
            <a:ext cx="1518160" cy="84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/>
          <p:cNvSpPr txBox="1"/>
          <p:nvPr/>
        </p:nvSpPr>
        <p:spPr>
          <a:xfrm>
            <a:off x="251521" y="0"/>
            <a:ext cx="288032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nl-NL" sz="28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1Korinthe 15</a:t>
            </a:r>
          </a:p>
        </p:txBody>
      </p:sp>
      <p:cxnSp>
        <p:nvCxnSpPr>
          <p:cNvPr id="11" name="Rechte verbindingslijn met pijl 10"/>
          <p:cNvCxnSpPr/>
          <p:nvPr/>
        </p:nvCxnSpPr>
        <p:spPr>
          <a:xfrm flipV="1">
            <a:off x="6484362" y="897131"/>
            <a:ext cx="0" cy="1146603"/>
          </a:xfrm>
          <a:prstGeom prst="straightConnector1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1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195736" y="2967335"/>
            <a:ext cx="5050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wat zijn aeonen?</a:t>
            </a:r>
            <a:endParaRPr lang="nl-NL" sz="5400" b="1" cap="none" spc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443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0" y="2259103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i="1" baseline="30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24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... daarna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het einde, wanneer Hij het koningschap aan God de Vader overdraagt,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wanneer Hij alle heerschappij, alle macht en kracht onttroond zal hebben. 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23" y="4805139"/>
            <a:ext cx="54102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41" y="5805264"/>
            <a:ext cx="70294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97"/>
            <a:ext cx="6016818" cy="225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13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879" y="50643"/>
            <a:ext cx="1518160" cy="84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vak 8"/>
          <p:cNvSpPr txBox="1"/>
          <p:nvPr/>
        </p:nvSpPr>
        <p:spPr>
          <a:xfrm>
            <a:off x="251521" y="0"/>
            <a:ext cx="288032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nl-NL" sz="28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1Korinthe 15</a:t>
            </a:r>
          </a:p>
        </p:txBody>
      </p:sp>
      <p:cxnSp>
        <p:nvCxnSpPr>
          <p:cNvPr id="10" name="Rechte verbindingslijn met pijl 9"/>
          <p:cNvCxnSpPr/>
          <p:nvPr/>
        </p:nvCxnSpPr>
        <p:spPr>
          <a:xfrm flipV="1">
            <a:off x="6484362" y="897131"/>
            <a:ext cx="0" cy="1146603"/>
          </a:xfrm>
          <a:prstGeom prst="straightConnector1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4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0" y="2259103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i="1" baseline="30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25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Want Hij moet als koning heersen,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totdat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Hij al zijn vijanden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onder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zijn voeten gelegd heeft. 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5" y="4473673"/>
            <a:ext cx="79248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4" y="5582138"/>
            <a:ext cx="63150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97"/>
            <a:ext cx="6016818" cy="225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13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879" y="50643"/>
            <a:ext cx="1518160" cy="84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/>
          <p:cNvSpPr txBox="1"/>
          <p:nvPr/>
        </p:nvSpPr>
        <p:spPr>
          <a:xfrm>
            <a:off x="251521" y="0"/>
            <a:ext cx="288032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nl-NL" sz="28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1Korinthe 15</a:t>
            </a:r>
          </a:p>
        </p:txBody>
      </p:sp>
    </p:spTree>
    <p:extLst>
      <p:ext uri="{BB962C8B-B14F-4D97-AF65-F5344CB8AC3E}">
        <p14:creationId xmlns:p14="http://schemas.microsoft.com/office/powerpoint/2010/main" val="92429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0" y="2259103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i="1" baseline="30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25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Want Hij moet als koning heersen, </a:t>
            </a:r>
            <a:endParaRPr lang="nl-NL" sz="3000" smtClean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totdat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Hij al zijn vijanden </a:t>
            </a:r>
            <a:endParaRPr lang="nl-NL" sz="3000" smtClean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onder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zijn voeten gelegd heeft. 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97" y="5768066"/>
            <a:ext cx="41243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97"/>
            <a:ext cx="6016818" cy="225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13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879" y="50643"/>
            <a:ext cx="1518160" cy="84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/>
          <p:cNvSpPr txBox="1"/>
          <p:nvPr/>
        </p:nvSpPr>
        <p:spPr>
          <a:xfrm>
            <a:off x="251521" y="0"/>
            <a:ext cx="288032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nl-NL" sz="28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1Korinthe 15</a:t>
            </a:r>
          </a:p>
        </p:txBody>
      </p:sp>
    </p:spTree>
    <p:extLst>
      <p:ext uri="{BB962C8B-B14F-4D97-AF65-F5344CB8AC3E}">
        <p14:creationId xmlns:p14="http://schemas.microsoft.com/office/powerpoint/2010/main" val="24767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0" y="2259103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i="1" baseline="30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26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De laatste vijand, die onttroond wordt,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dood, 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3256"/>
            <a:ext cx="85248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97"/>
            <a:ext cx="6016818" cy="225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13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879" y="50643"/>
            <a:ext cx="1518160" cy="84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251521" y="0"/>
            <a:ext cx="288032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nl-NL" sz="28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1Korinthe 15</a:t>
            </a:r>
          </a:p>
        </p:txBody>
      </p:sp>
      <p:cxnSp>
        <p:nvCxnSpPr>
          <p:cNvPr id="9" name="Rechte verbindingslijn met pijl 8"/>
          <p:cNvCxnSpPr/>
          <p:nvPr/>
        </p:nvCxnSpPr>
        <p:spPr>
          <a:xfrm flipV="1">
            <a:off x="6372200" y="897132"/>
            <a:ext cx="0" cy="1146603"/>
          </a:xfrm>
          <a:prstGeom prst="straightConnector1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00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0" y="2259103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(...) </a:t>
            </a:r>
            <a:endParaRPr lang="nl-NL" sz="300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i="1" baseline="30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28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Wanneer alles Hem onderworpen is, </a:t>
            </a: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zal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ook de Zoon zelf Zich aan Hem onderwerpen, die Hem alles onderworpen heeft, opdat God zij alles in allen.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3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04342"/>
            <a:ext cx="69246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61877"/>
            <a:ext cx="28384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97"/>
            <a:ext cx="6016818" cy="225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13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879" y="50643"/>
            <a:ext cx="1518160" cy="84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kstvak 11"/>
          <p:cNvSpPr txBox="1"/>
          <p:nvPr/>
        </p:nvSpPr>
        <p:spPr>
          <a:xfrm>
            <a:off x="251521" y="0"/>
            <a:ext cx="288032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nl-NL" sz="28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1Korinthe 15</a:t>
            </a:r>
          </a:p>
        </p:txBody>
      </p:sp>
    </p:spTree>
    <p:extLst>
      <p:ext uri="{BB962C8B-B14F-4D97-AF65-F5344CB8AC3E}">
        <p14:creationId xmlns:p14="http://schemas.microsoft.com/office/powerpoint/2010/main" val="54927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97"/>
            <a:ext cx="6016818" cy="225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13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879" y="50643"/>
            <a:ext cx="1518160" cy="84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0" y="2259103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(...) </a:t>
            </a:r>
            <a:endParaRPr lang="nl-NL" sz="300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i="1" baseline="30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28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Wanneer alles Hem onderworpen is, </a:t>
            </a:r>
          </a:p>
          <a:p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zal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ook de Zoon zelf Zich aan Hem onderwerpen, die Hem alles onderworpen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heeft, opdat God zij alles in allen. </a:t>
            </a:r>
            <a:endParaRPr lang="nl-NL" sz="3000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50009"/>
            <a:ext cx="70866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21559"/>
            <a:ext cx="6715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251521" y="0"/>
            <a:ext cx="288032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nl-NL" sz="28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1Korinthe 15</a:t>
            </a:r>
          </a:p>
        </p:txBody>
      </p:sp>
    </p:spTree>
    <p:extLst>
      <p:ext uri="{BB962C8B-B14F-4D97-AF65-F5344CB8AC3E}">
        <p14:creationId xmlns:p14="http://schemas.microsoft.com/office/powerpoint/2010/main" val="138776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97"/>
            <a:ext cx="6016818" cy="225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13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879" y="50643"/>
            <a:ext cx="1518160" cy="84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0" y="2259103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(...) </a:t>
            </a:r>
            <a:endParaRPr lang="nl-NL" sz="300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i="1" baseline="30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28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Wanneer alles Hem onderworpen is, </a:t>
            </a: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zal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ook de Zoon zelf Zich aan Hem onderwerpen, die Hem alles onderworpen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heeft, opdat God zij alles in allen. </a:t>
            </a:r>
            <a:endParaRPr lang="nl-NL" sz="3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661248"/>
            <a:ext cx="74390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251521" y="0"/>
            <a:ext cx="288032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nl-NL" sz="28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1Korinthe 15</a:t>
            </a:r>
          </a:p>
        </p:txBody>
      </p:sp>
      <p:sp>
        <p:nvSpPr>
          <p:cNvPr id="4" name="Rechthoek 3"/>
          <p:cNvSpPr/>
          <p:nvPr/>
        </p:nvSpPr>
        <p:spPr>
          <a:xfrm>
            <a:off x="6776800" y="160852"/>
            <a:ext cx="168347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000" b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ALLES</a:t>
            </a:r>
          </a:p>
          <a:p>
            <a:pPr algn="ctr"/>
            <a:r>
              <a:rPr lang="nl-NL" sz="4000" b="1" cap="none" spc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IN</a:t>
            </a:r>
          </a:p>
          <a:p>
            <a:pPr algn="ctr"/>
            <a:r>
              <a:rPr lang="nl-NL" sz="4000" b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ALLEN!</a:t>
            </a:r>
            <a:endParaRPr lang="nl-NL" sz="4000" b="1" cap="none" spc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469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548680"/>
            <a:ext cx="9144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i="1" baseline="30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17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Koning </a:t>
            </a:r>
            <a:r>
              <a:rPr lang="nl-NL" sz="3000" u="sng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der eeuwen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onvergankelijke, </a:t>
            </a:r>
            <a:endParaRPr lang="nl-NL" sz="3000" smtClean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onzienlijke, </a:t>
            </a:r>
            <a:endParaRPr lang="nl-NL" sz="3000" smtClean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enige God, </a:t>
            </a:r>
            <a:endParaRPr lang="nl-NL" sz="3000" smtClean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zij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eer en heerlijkheid </a:t>
            </a:r>
            <a:endParaRPr lang="nl-NL" sz="3000" smtClean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alle eeuwigheid! Amen.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sz="3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251520" y="0"/>
            <a:ext cx="864096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nl-NL" sz="28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1Timotheüs 1</a:t>
            </a:r>
            <a:endParaRPr lang="nl-NL" sz="28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33256"/>
            <a:ext cx="53435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1979712" y="3836699"/>
            <a:ext cx="4032448" cy="55399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lett. van de aeonen</a:t>
            </a:r>
            <a:endParaRPr lang="nl-NL" sz="3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52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548680"/>
            <a:ext cx="9144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i="1" baseline="30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17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Koning der eeuwen, </a:t>
            </a:r>
            <a:endParaRPr lang="nl-NL" sz="3000" smtClean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onvergankelijke,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onzienlijke,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nl-NL" sz="3000" u="sng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enige God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zij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eer en heerlijkheid </a:t>
            </a:r>
            <a:endParaRPr lang="nl-NL" sz="3000" smtClean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alle eeuwigheid! Amen.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sz="3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251520" y="0"/>
            <a:ext cx="864096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nl-NL" sz="28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1Timotheüs 1</a:t>
            </a:r>
            <a:endParaRPr lang="nl-NL" sz="28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733256"/>
            <a:ext cx="60388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1619672" y="3948941"/>
            <a:ext cx="3600400" cy="55399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Gr. monoo the'oo</a:t>
            </a:r>
            <a:endParaRPr lang="nl-NL" sz="3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67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548680"/>
            <a:ext cx="9144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i="1" baseline="30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17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Koning der eeuwen, </a:t>
            </a:r>
            <a:endParaRPr lang="nl-NL" sz="3000" smtClean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onvergankelijke, </a:t>
            </a:r>
            <a:endParaRPr lang="nl-NL" sz="3000" smtClean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onzienlijke, </a:t>
            </a:r>
            <a:endParaRPr lang="nl-NL" sz="3000" smtClean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enige God, </a:t>
            </a:r>
            <a:endParaRPr lang="nl-NL" sz="3000" smtClean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zij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eer en heerlijkheid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u="sng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</a:t>
            </a:r>
            <a:r>
              <a:rPr lang="nl-NL" sz="3000" u="sng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alle eeuwigheid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! Amen. </a:t>
            </a:r>
          </a:p>
          <a:p>
            <a:endParaRPr lang="nl-NL" sz="3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251520" y="0"/>
            <a:ext cx="864096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nl-NL" sz="28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1Timotheüs 1</a:t>
            </a:r>
            <a:endParaRPr lang="nl-NL" sz="28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31" y="4653136"/>
            <a:ext cx="30099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72" y="5643736"/>
            <a:ext cx="6248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827585" y="3717032"/>
            <a:ext cx="7488832" cy="55399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lett. tot-in de aeonen van-de aeonen</a:t>
            </a:r>
            <a:endParaRPr lang="nl-NL" sz="3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80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sz="3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aeonen zijn tijden</a:t>
            </a:r>
          </a:p>
        </p:txBody>
      </p:sp>
    </p:spTree>
    <p:extLst>
      <p:ext uri="{BB962C8B-B14F-4D97-AF65-F5344CB8AC3E}">
        <p14:creationId xmlns:p14="http://schemas.microsoft.com/office/powerpoint/2010/main" val="42892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0"/>
            <a:ext cx="9144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... naar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zijn eigen voornemen en de genade, die ons in Christus Jezus gegeven is </a:t>
            </a:r>
            <a:r>
              <a:rPr lang="nl-NL" sz="3000" b="1" u="sng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voor eeuwige </a:t>
            </a:r>
            <a:r>
              <a:rPr lang="nl-NL" sz="3000" b="1" u="sng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tijden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... </a:t>
            </a:r>
          </a:p>
          <a:p>
            <a:endParaRPr lang="nl-NL" sz="300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/>
            <a:r>
              <a:rPr lang="nl-NL" sz="3200" i="1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2Timotheüs 1:9</a:t>
            </a:r>
            <a:endParaRPr lang="nl-NL" sz="3200" i="1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80" y="4162400"/>
            <a:ext cx="6705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79" y="5229200"/>
            <a:ext cx="75723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1763688" y="2924944"/>
            <a:ext cx="5328592" cy="55399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lett. vóór aeonische tijden</a:t>
            </a:r>
            <a:endParaRPr lang="nl-NL" sz="3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0" y="6468300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zie ook Rom.16:25; Tit.1:2 </a:t>
            </a:r>
            <a:endParaRPr lang="nl-NL" sz="2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90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aeonen zijn tijden</a:t>
            </a:r>
          </a:p>
          <a:p>
            <a:pPr marL="514350" indent="-514350">
              <a:buFont typeface="+mj-lt"/>
              <a:buAutoNum type="arabicPeriod"/>
            </a:pPr>
            <a:endParaRPr lang="nl-NL" sz="300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sz="3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aeonen hebben een begin</a:t>
            </a:r>
          </a:p>
        </p:txBody>
      </p:sp>
    </p:spTree>
    <p:extLst>
      <p:ext uri="{BB962C8B-B14F-4D97-AF65-F5344CB8AC3E}">
        <p14:creationId xmlns:p14="http://schemas.microsoft.com/office/powerpoint/2010/main" val="191151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0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... de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verborgen wijsheid Gods, die God reeds </a:t>
            </a:r>
            <a:r>
              <a:rPr lang="nl-NL" sz="3000" b="1" u="sng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van eeuwigheid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voorbeschikt heeft tot onze heerlijkheid. </a:t>
            </a:r>
          </a:p>
          <a:p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/>
            <a:r>
              <a:rPr lang="nl-NL" sz="3000" i="1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1Korinthe 2:7</a:t>
            </a:r>
            <a:endParaRPr lang="nl-NL" sz="3000" i="1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00853"/>
            <a:ext cx="68008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68" y="5517232"/>
            <a:ext cx="69627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2375756" y="2907671"/>
            <a:ext cx="4392488" cy="55399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lett. vóór de aeonen</a:t>
            </a:r>
            <a:endParaRPr lang="nl-NL" sz="3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12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0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aeonen zijn tijden</a:t>
            </a:r>
          </a:p>
          <a:p>
            <a:pPr marL="514350" indent="-514350">
              <a:buFont typeface="+mj-lt"/>
              <a:buAutoNum type="arabicPeriod"/>
            </a:pPr>
            <a:endParaRPr lang="nl-NL" sz="300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aeonen hebben een begin</a:t>
            </a:r>
          </a:p>
          <a:p>
            <a:pPr marL="514350" indent="-514350">
              <a:buFont typeface="+mj-lt"/>
              <a:buAutoNum type="arabicPeriod"/>
            </a:pPr>
            <a:endParaRPr lang="nl-NL" sz="300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sz="3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aeonen hebben een einde</a:t>
            </a:r>
          </a:p>
        </p:txBody>
      </p:sp>
    </p:spTree>
    <p:extLst>
      <p:ext uri="{BB962C8B-B14F-4D97-AF65-F5344CB8AC3E}">
        <p14:creationId xmlns:p14="http://schemas.microsoft.com/office/powerpoint/2010/main" val="151009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... ons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over wie </a:t>
            </a:r>
            <a:r>
              <a:rPr lang="nl-NL" sz="3000" u="sng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het einde der eeuwen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gekomen is.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sz="300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/>
            <a:r>
              <a:rPr lang="nl-NL" sz="300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1Korinthe 10:11</a:t>
            </a:r>
            <a:endParaRPr lang="nl-NL" sz="30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72" y="4937423"/>
            <a:ext cx="83343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2051720" y="2639157"/>
            <a:ext cx="6012668" cy="55399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lett. de einde</a:t>
            </a:r>
            <a:r>
              <a:rPr lang="nl-NL" sz="3000" b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van-de aeonen</a:t>
            </a:r>
            <a:endParaRPr lang="nl-NL" sz="3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0" y="6468300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zie ook Mat.24:3; 28:20; Hebr.9:26</a:t>
            </a:r>
            <a:endParaRPr lang="nl-NL" sz="2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11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studies_lee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000" dirty="0">
            <a:solidFill>
              <a:srgbClr val="002060"/>
            </a:solidFill>
            <a:latin typeface="Verdana" pitchFamily="34" charset="0"/>
            <a:ea typeface="Verdana" pitchFamily="34" charset="0"/>
            <a:cs typeface="Verdan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studies_leeg</Template>
  <TotalTime>778</TotalTime>
  <Words>901</Words>
  <Application>Microsoft Office PowerPoint</Application>
  <PresentationFormat>Diavoorstelling (4:3)</PresentationFormat>
  <Paragraphs>201</Paragraphs>
  <Slides>39</Slides>
  <Notes>8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39</vt:i4>
      </vt:variant>
    </vt:vector>
  </HeadingPairs>
  <TitlesOfParts>
    <vt:vector size="40" baseType="lpstr">
      <vt:lpstr>studies_leeg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Andre Piet</dc:creator>
  <cp:lastModifiedBy>Andre Piet</cp:lastModifiedBy>
  <cp:revision>32</cp:revision>
  <cp:lastPrinted>2014-10-03T22:08:55Z</cp:lastPrinted>
  <dcterms:created xsi:type="dcterms:W3CDTF">2014-10-03T09:20:15Z</dcterms:created>
  <dcterms:modified xsi:type="dcterms:W3CDTF">2014-10-05T13:07:49Z</dcterms:modified>
</cp:coreProperties>
</file>