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366" r:id="rId3"/>
    <p:sldId id="368" r:id="rId4"/>
    <p:sldId id="369" r:id="rId5"/>
    <p:sldId id="370" r:id="rId6"/>
    <p:sldId id="371" r:id="rId7"/>
    <p:sldId id="372" r:id="rId8"/>
    <p:sldId id="375" r:id="rId9"/>
    <p:sldId id="373" r:id="rId10"/>
    <p:sldId id="381" r:id="rId11"/>
    <p:sldId id="374" r:id="rId12"/>
    <p:sldId id="376" r:id="rId13"/>
    <p:sldId id="377" r:id="rId14"/>
    <p:sldId id="378" r:id="rId15"/>
    <p:sldId id="380" r:id="rId16"/>
    <p:sldId id="379" r:id="rId17"/>
    <p:sldId id="367" r:id="rId18"/>
    <p:sldId id="356" r:id="rId19"/>
    <p:sldId id="357" r:id="rId20"/>
    <p:sldId id="382" r:id="rId21"/>
    <p:sldId id="388" r:id="rId22"/>
    <p:sldId id="389" r:id="rId23"/>
    <p:sldId id="358" r:id="rId24"/>
    <p:sldId id="359" r:id="rId25"/>
    <p:sldId id="363" r:id="rId26"/>
    <p:sldId id="360" r:id="rId27"/>
    <p:sldId id="362" r:id="rId2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083" autoAdjust="0"/>
  </p:normalViewPr>
  <p:slideViewPr>
    <p:cSldViewPr snapToGrid="0">
      <p:cViewPr varScale="1">
        <p:scale>
          <a:sx n="69" d="100"/>
          <a:sy n="69" d="100"/>
        </p:scale>
        <p:origin x="-600" y="-90"/>
      </p:cViewPr>
      <p:guideLst>
        <p:guide orient="horz" pos="2160"/>
        <p:guide pos="3840"/>
      </p:guideLst>
    </p:cSldViewPr>
  </p:slideViewPr>
  <p:outlineViewPr>
    <p:cViewPr>
      <p:scale>
        <a:sx n="33" d="100"/>
        <a:sy n="33" d="100"/>
      </p:scale>
      <p:origin x="0" y="-2874"/>
    </p:cViewPr>
  </p:outlineViewPr>
  <p:notesTextViewPr>
    <p:cViewPr>
      <p:scale>
        <a:sx n="1" d="1"/>
        <a:sy n="1" d="1"/>
      </p:scale>
      <p:origin x="0" y="0"/>
    </p:cViewPr>
  </p:notesTextViewPr>
  <p:notesViewPr>
    <p:cSldViewPr snapToGrid="0">
      <p:cViewPr varScale="1">
        <p:scale>
          <a:sx n="70" d="100"/>
          <a:sy n="70" d="100"/>
        </p:scale>
        <p:origin x="324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ABAB4-9EED-445F-B440-737954C92711}" type="datetimeFigureOut">
              <a:rPr lang="nl-NL" smtClean="0"/>
              <a:t>4-10-2015</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EA2B9A-E312-47D6-A1A2-272DB1F81DED}" type="slidenum">
              <a:rPr lang="nl-NL" smtClean="0"/>
              <a:t>‹nr.›</a:t>
            </a:fld>
            <a:endParaRPr lang="nl-NL"/>
          </a:p>
        </p:txBody>
      </p:sp>
    </p:spTree>
    <p:extLst>
      <p:ext uri="{BB962C8B-B14F-4D97-AF65-F5344CB8AC3E}">
        <p14:creationId xmlns:p14="http://schemas.microsoft.com/office/powerpoint/2010/main" val="3437157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3CEA2B9A-E312-47D6-A1A2-272DB1F81DED}" type="slidenum">
              <a:rPr lang="nl-NL" smtClean="0"/>
              <a:t>1</a:t>
            </a:fld>
            <a:endParaRPr lang="nl-NL"/>
          </a:p>
        </p:txBody>
      </p:sp>
    </p:spTree>
    <p:extLst>
      <p:ext uri="{BB962C8B-B14F-4D97-AF65-F5344CB8AC3E}">
        <p14:creationId xmlns:p14="http://schemas.microsoft.com/office/powerpoint/2010/main" val="4141473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10</a:t>
            </a:fld>
            <a:endParaRPr lang="nl-NL"/>
          </a:p>
        </p:txBody>
      </p:sp>
    </p:spTree>
    <p:extLst>
      <p:ext uri="{BB962C8B-B14F-4D97-AF65-F5344CB8AC3E}">
        <p14:creationId xmlns:p14="http://schemas.microsoft.com/office/powerpoint/2010/main" val="16945599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11</a:t>
            </a:fld>
            <a:endParaRPr lang="nl-NL"/>
          </a:p>
        </p:txBody>
      </p:sp>
    </p:spTree>
    <p:extLst>
      <p:ext uri="{BB962C8B-B14F-4D97-AF65-F5344CB8AC3E}">
        <p14:creationId xmlns:p14="http://schemas.microsoft.com/office/powerpoint/2010/main" val="3109894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12</a:t>
            </a:fld>
            <a:endParaRPr lang="nl-NL"/>
          </a:p>
        </p:txBody>
      </p:sp>
    </p:spTree>
    <p:extLst>
      <p:ext uri="{BB962C8B-B14F-4D97-AF65-F5344CB8AC3E}">
        <p14:creationId xmlns:p14="http://schemas.microsoft.com/office/powerpoint/2010/main" val="1995287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13</a:t>
            </a:fld>
            <a:endParaRPr lang="nl-NL"/>
          </a:p>
        </p:txBody>
      </p:sp>
    </p:spTree>
    <p:extLst>
      <p:ext uri="{BB962C8B-B14F-4D97-AF65-F5344CB8AC3E}">
        <p14:creationId xmlns:p14="http://schemas.microsoft.com/office/powerpoint/2010/main" val="42084629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14</a:t>
            </a:fld>
            <a:endParaRPr lang="nl-NL"/>
          </a:p>
        </p:txBody>
      </p:sp>
    </p:spTree>
    <p:extLst>
      <p:ext uri="{BB962C8B-B14F-4D97-AF65-F5344CB8AC3E}">
        <p14:creationId xmlns:p14="http://schemas.microsoft.com/office/powerpoint/2010/main" val="1765361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15</a:t>
            </a:fld>
            <a:endParaRPr lang="nl-NL"/>
          </a:p>
        </p:txBody>
      </p:sp>
    </p:spTree>
    <p:extLst>
      <p:ext uri="{BB962C8B-B14F-4D97-AF65-F5344CB8AC3E}">
        <p14:creationId xmlns:p14="http://schemas.microsoft.com/office/powerpoint/2010/main" val="3959695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16</a:t>
            </a:fld>
            <a:endParaRPr lang="nl-NL"/>
          </a:p>
        </p:txBody>
      </p:sp>
    </p:spTree>
    <p:extLst>
      <p:ext uri="{BB962C8B-B14F-4D97-AF65-F5344CB8AC3E}">
        <p14:creationId xmlns:p14="http://schemas.microsoft.com/office/powerpoint/2010/main" val="3124117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17</a:t>
            </a:fld>
            <a:endParaRPr lang="nl-NL"/>
          </a:p>
        </p:txBody>
      </p:sp>
    </p:spTree>
    <p:extLst>
      <p:ext uri="{BB962C8B-B14F-4D97-AF65-F5344CB8AC3E}">
        <p14:creationId xmlns:p14="http://schemas.microsoft.com/office/powerpoint/2010/main" val="6995456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18</a:t>
            </a:fld>
            <a:endParaRPr lang="nl-NL"/>
          </a:p>
        </p:txBody>
      </p:sp>
    </p:spTree>
    <p:extLst>
      <p:ext uri="{BB962C8B-B14F-4D97-AF65-F5344CB8AC3E}">
        <p14:creationId xmlns:p14="http://schemas.microsoft.com/office/powerpoint/2010/main" val="22083803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19</a:t>
            </a:fld>
            <a:endParaRPr lang="nl-NL"/>
          </a:p>
        </p:txBody>
      </p:sp>
    </p:spTree>
    <p:extLst>
      <p:ext uri="{BB962C8B-B14F-4D97-AF65-F5344CB8AC3E}">
        <p14:creationId xmlns:p14="http://schemas.microsoft.com/office/powerpoint/2010/main" val="3479748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a:t>
            </a:fld>
            <a:endParaRPr lang="nl-NL"/>
          </a:p>
        </p:txBody>
      </p:sp>
    </p:spTree>
    <p:extLst>
      <p:ext uri="{BB962C8B-B14F-4D97-AF65-F5344CB8AC3E}">
        <p14:creationId xmlns:p14="http://schemas.microsoft.com/office/powerpoint/2010/main" val="21657168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20</a:t>
            </a:fld>
            <a:endParaRPr lang="nl-NL"/>
          </a:p>
        </p:txBody>
      </p:sp>
    </p:spTree>
    <p:extLst>
      <p:ext uri="{BB962C8B-B14F-4D97-AF65-F5344CB8AC3E}">
        <p14:creationId xmlns:p14="http://schemas.microsoft.com/office/powerpoint/2010/main" val="14322832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21</a:t>
            </a:fld>
            <a:endParaRPr lang="nl-NL"/>
          </a:p>
        </p:txBody>
      </p:sp>
    </p:spTree>
    <p:extLst>
      <p:ext uri="{BB962C8B-B14F-4D97-AF65-F5344CB8AC3E}">
        <p14:creationId xmlns:p14="http://schemas.microsoft.com/office/powerpoint/2010/main" val="22463071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22</a:t>
            </a:fld>
            <a:endParaRPr lang="nl-NL"/>
          </a:p>
        </p:txBody>
      </p:sp>
    </p:spTree>
    <p:extLst>
      <p:ext uri="{BB962C8B-B14F-4D97-AF65-F5344CB8AC3E}">
        <p14:creationId xmlns:p14="http://schemas.microsoft.com/office/powerpoint/2010/main" val="26391747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23</a:t>
            </a:fld>
            <a:endParaRPr lang="nl-NL"/>
          </a:p>
        </p:txBody>
      </p:sp>
    </p:spTree>
    <p:extLst>
      <p:ext uri="{BB962C8B-B14F-4D97-AF65-F5344CB8AC3E}">
        <p14:creationId xmlns:p14="http://schemas.microsoft.com/office/powerpoint/2010/main" val="2433634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24</a:t>
            </a:fld>
            <a:endParaRPr lang="nl-NL"/>
          </a:p>
        </p:txBody>
      </p:sp>
    </p:spTree>
    <p:extLst>
      <p:ext uri="{BB962C8B-B14F-4D97-AF65-F5344CB8AC3E}">
        <p14:creationId xmlns:p14="http://schemas.microsoft.com/office/powerpoint/2010/main" val="25832701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25</a:t>
            </a:fld>
            <a:endParaRPr lang="nl-NL"/>
          </a:p>
        </p:txBody>
      </p:sp>
    </p:spTree>
    <p:extLst>
      <p:ext uri="{BB962C8B-B14F-4D97-AF65-F5344CB8AC3E}">
        <p14:creationId xmlns:p14="http://schemas.microsoft.com/office/powerpoint/2010/main" val="1156196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26</a:t>
            </a:fld>
            <a:endParaRPr lang="nl-NL"/>
          </a:p>
        </p:txBody>
      </p:sp>
    </p:spTree>
    <p:extLst>
      <p:ext uri="{BB962C8B-B14F-4D97-AF65-F5344CB8AC3E}">
        <p14:creationId xmlns:p14="http://schemas.microsoft.com/office/powerpoint/2010/main" val="15540115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27</a:t>
            </a:fld>
            <a:endParaRPr lang="nl-NL"/>
          </a:p>
        </p:txBody>
      </p:sp>
    </p:spTree>
    <p:extLst>
      <p:ext uri="{BB962C8B-B14F-4D97-AF65-F5344CB8AC3E}">
        <p14:creationId xmlns:p14="http://schemas.microsoft.com/office/powerpoint/2010/main" val="4004870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3</a:t>
            </a:fld>
            <a:endParaRPr lang="nl-NL"/>
          </a:p>
        </p:txBody>
      </p:sp>
    </p:spTree>
    <p:extLst>
      <p:ext uri="{BB962C8B-B14F-4D97-AF65-F5344CB8AC3E}">
        <p14:creationId xmlns:p14="http://schemas.microsoft.com/office/powerpoint/2010/main" val="3224585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4</a:t>
            </a:fld>
            <a:endParaRPr lang="nl-NL"/>
          </a:p>
        </p:txBody>
      </p:sp>
    </p:spTree>
    <p:extLst>
      <p:ext uri="{BB962C8B-B14F-4D97-AF65-F5344CB8AC3E}">
        <p14:creationId xmlns:p14="http://schemas.microsoft.com/office/powerpoint/2010/main" val="2762298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3CEA2B9A-E312-47D6-A1A2-272DB1F81DED}" type="slidenum">
              <a:rPr lang="nl-NL" smtClean="0"/>
              <a:t>5</a:t>
            </a:fld>
            <a:endParaRPr lang="nl-NL"/>
          </a:p>
        </p:txBody>
      </p:sp>
    </p:spTree>
    <p:extLst>
      <p:ext uri="{BB962C8B-B14F-4D97-AF65-F5344CB8AC3E}">
        <p14:creationId xmlns:p14="http://schemas.microsoft.com/office/powerpoint/2010/main" val="29314602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6</a:t>
            </a:fld>
            <a:endParaRPr lang="nl-NL"/>
          </a:p>
        </p:txBody>
      </p:sp>
    </p:spTree>
    <p:extLst>
      <p:ext uri="{BB962C8B-B14F-4D97-AF65-F5344CB8AC3E}">
        <p14:creationId xmlns:p14="http://schemas.microsoft.com/office/powerpoint/2010/main" val="4048757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7</a:t>
            </a:fld>
            <a:endParaRPr lang="nl-NL"/>
          </a:p>
        </p:txBody>
      </p:sp>
    </p:spTree>
    <p:extLst>
      <p:ext uri="{BB962C8B-B14F-4D97-AF65-F5344CB8AC3E}">
        <p14:creationId xmlns:p14="http://schemas.microsoft.com/office/powerpoint/2010/main" val="18453132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8</a:t>
            </a:fld>
            <a:endParaRPr lang="nl-NL"/>
          </a:p>
        </p:txBody>
      </p:sp>
    </p:spTree>
    <p:extLst>
      <p:ext uri="{BB962C8B-B14F-4D97-AF65-F5344CB8AC3E}">
        <p14:creationId xmlns:p14="http://schemas.microsoft.com/office/powerpoint/2010/main" val="2844601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3CEA2B9A-E312-47D6-A1A2-272DB1F81DED}" type="slidenum">
              <a:rPr lang="nl-NL" smtClean="0"/>
              <a:t>9</a:t>
            </a:fld>
            <a:endParaRPr lang="nl-NL"/>
          </a:p>
        </p:txBody>
      </p:sp>
    </p:spTree>
    <p:extLst>
      <p:ext uri="{BB962C8B-B14F-4D97-AF65-F5344CB8AC3E}">
        <p14:creationId xmlns:p14="http://schemas.microsoft.com/office/powerpoint/2010/main" val="183029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nl-N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nl-NL"/>
          </a:p>
        </p:txBody>
      </p:sp>
      <p:sp>
        <p:nvSpPr>
          <p:cNvPr id="4" name="Date Placeholder 3"/>
          <p:cNvSpPr>
            <a:spLocks noGrp="1"/>
          </p:cNvSpPr>
          <p:nvPr>
            <p:ph type="dt" sz="half" idx="10"/>
          </p:nvPr>
        </p:nvSpPr>
        <p:spPr/>
        <p:txBody>
          <a:bodyPr/>
          <a:lstStyle/>
          <a:p>
            <a:fld id="{34A4056C-8738-4495-A32C-FA37437FBCFB}" type="datetimeFigureOut">
              <a:rPr lang="nl-NL" smtClean="0"/>
              <a:t>4-10-2015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1368792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34A4056C-8738-4495-A32C-FA37437FBCFB}" type="datetimeFigureOut">
              <a:rPr lang="nl-NL" smtClean="0"/>
              <a:t>4-10-2015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1414077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nl-N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34A4056C-8738-4495-A32C-FA37437FBCFB}" type="datetimeFigureOut">
              <a:rPr lang="nl-NL" smtClean="0"/>
              <a:t>4-10-2015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2489850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34A4056C-8738-4495-A32C-FA37437FBCFB}" type="datetimeFigureOut">
              <a:rPr lang="nl-NL" smtClean="0"/>
              <a:t>4-10-2015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2535661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nl-N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A4056C-8738-4495-A32C-FA37437FBCFB}" type="datetimeFigureOut">
              <a:rPr lang="nl-NL" smtClean="0"/>
              <a:t>4-10-2015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112197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Date Placeholder 4"/>
          <p:cNvSpPr>
            <a:spLocks noGrp="1"/>
          </p:cNvSpPr>
          <p:nvPr>
            <p:ph type="dt" sz="half" idx="10"/>
          </p:nvPr>
        </p:nvSpPr>
        <p:spPr/>
        <p:txBody>
          <a:bodyPr/>
          <a:lstStyle/>
          <a:p>
            <a:fld id="{34A4056C-8738-4495-A32C-FA37437FBCFB}" type="datetimeFigureOut">
              <a:rPr lang="nl-NL" smtClean="0"/>
              <a:t>4-10-2015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1458753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nl-N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7" name="Date Placeholder 6"/>
          <p:cNvSpPr>
            <a:spLocks noGrp="1"/>
          </p:cNvSpPr>
          <p:nvPr>
            <p:ph type="dt" sz="half" idx="10"/>
          </p:nvPr>
        </p:nvSpPr>
        <p:spPr/>
        <p:txBody>
          <a:bodyPr/>
          <a:lstStyle/>
          <a:p>
            <a:fld id="{34A4056C-8738-4495-A32C-FA37437FBCFB}" type="datetimeFigureOut">
              <a:rPr lang="nl-NL" smtClean="0"/>
              <a:t>4-10-2015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2935350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Date Placeholder 2"/>
          <p:cNvSpPr>
            <a:spLocks noGrp="1"/>
          </p:cNvSpPr>
          <p:nvPr>
            <p:ph type="dt" sz="half" idx="10"/>
          </p:nvPr>
        </p:nvSpPr>
        <p:spPr/>
        <p:txBody>
          <a:bodyPr/>
          <a:lstStyle/>
          <a:p>
            <a:fld id="{34A4056C-8738-4495-A32C-FA37437FBCFB}" type="datetimeFigureOut">
              <a:rPr lang="nl-NL" smtClean="0"/>
              <a:t>4-10-2015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2202154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A4056C-8738-4495-A32C-FA37437FBCFB}" type="datetimeFigureOut">
              <a:rPr lang="nl-NL" smtClean="0"/>
              <a:t>4-10-2015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377175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nl-N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A4056C-8738-4495-A32C-FA37437FBCFB}" type="datetimeFigureOut">
              <a:rPr lang="nl-NL" smtClean="0"/>
              <a:t>4-10-2015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433301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nl-N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A4056C-8738-4495-A32C-FA37437FBCFB}" type="datetimeFigureOut">
              <a:rPr lang="nl-NL" smtClean="0"/>
              <a:t>4-10-2015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F1AF7E2-798A-45C0-BC11-F1C23095BEEE}" type="slidenum">
              <a:rPr lang="nl-NL" smtClean="0"/>
              <a:t>‹nr.›</a:t>
            </a:fld>
            <a:endParaRPr lang="nl-NL"/>
          </a:p>
        </p:txBody>
      </p:sp>
    </p:spTree>
    <p:extLst>
      <p:ext uri="{BB962C8B-B14F-4D97-AF65-F5344CB8AC3E}">
        <p14:creationId xmlns:p14="http://schemas.microsoft.com/office/powerpoint/2010/main" val="1863774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nl-N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A4056C-8738-4495-A32C-FA37437FBCFB}" type="datetimeFigureOut">
              <a:rPr lang="nl-NL" smtClean="0"/>
              <a:t>4-10-2015</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1AF7E2-798A-45C0-BC11-F1C23095BEEE}" type="slidenum">
              <a:rPr lang="nl-NL" smtClean="0"/>
              <a:t>‹nr.›</a:t>
            </a:fld>
            <a:endParaRPr lang="nl-NL"/>
          </a:p>
        </p:txBody>
      </p:sp>
    </p:spTree>
    <p:extLst>
      <p:ext uri="{BB962C8B-B14F-4D97-AF65-F5344CB8AC3E}">
        <p14:creationId xmlns:p14="http://schemas.microsoft.com/office/powerpoint/2010/main" val="3533494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8.jpg"/><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solidFill>
                  <a:srgbClr val="003399"/>
                </a:solidFill>
                <a:latin typeface="Trebuchet MS" panose="020B0603020202020204" pitchFamily="34" charset="0"/>
              </a:rPr>
              <a:t>Levendmaking</a:t>
            </a:r>
            <a:r>
              <a:rPr lang="en-US" dirty="0" smtClean="0">
                <a:solidFill>
                  <a:srgbClr val="003399"/>
                </a:solidFill>
                <a:latin typeface="Trebuchet MS" panose="020B0603020202020204" pitchFamily="34" charset="0"/>
              </a:rPr>
              <a:t> &amp; </a:t>
            </a:r>
            <a:r>
              <a:rPr lang="en-US" dirty="0" err="1" smtClean="0">
                <a:solidFill>
                  <a:srgbClr val="003399"/>
                </a:solidFill>
                <a:latin typeface="Trebuchet MS" panose="020B0603020202020204" pitchFamily="34" charset="0"/>
              </a:rPr>
              <a:t>Onsterfelijkheid</a:t>
            </a:r>
            <a:endParaRPr lang="nl-NL" dirty="0">
              <a:solidFill>
                <a:srgbClr val="003399"/>
              </a:solidFill>
              <a:latin typeface="Trebuchet MS" panose="020B0603020202020204" pitchFamily="34" charset="0"/>
            </a:endParaRPr>
          </a:p>
        </p:txBody>
      </p:sp>
      <p:sp>
        <p:nvSpPr>
          <p:cNvPr id="3" name="Subtitle 2"/>
          <p:cNvSpPr>
            <a:spLocks noGrp="1"/>
          </p:cNvSpPr>
          <p:nvPr>
            <p:ph type="subTitle" idx="1"/>
          </p:nvPr>
        </p:nvSpPr>
        <p:spPr/>
        <p:txBody>
          <a:bodyPr>
            <a:normAutofit/>
          </a:bodyPr>
          <a:lstStyle/>
          <a:p>
            <a:r>
              <a:rPr lang="en-US" sz="4000" dirty="0" err="1" smtClean="0">
                <a:solidFill>
                  <a:srgbClr val="003399"/>
                </a:solidFill>
                <a:latin typeface="Trebuchet MS" panose="020B0603020202020204" pitchFamily="34" charset="0"/>
              </a:rPr>
              <a:t>Superhelden</a:t>
            </a:r>
            <a:r>
              <a:rPr lang="en-US" sz="4000" dirty="0" smtClean="0">
                <a:solidFill>
                  <a:srgbClr val="003399"/>
                </a:solidFill>
                <a:latin typeface="Trebuchet MS" panose="020B0603020202020204" pitchFamily="34" charset="0"/>
              </a:rPr>
              <a:t>…??  </a:t>
            </a:r>
            <a:endParaRPr lang="en-US" sz="4000" dirty="0">
              <a:solidFill>
                <a:srgbClr val="003399"/>
              </a:solidFill>
              <a:latin typeface="Trebuchet MS" panose="020B0603020202020204" pitchFamily="34" charset="0"/>
            </a:endParaRPr>
          </a:p>
          <a:p>
            <a:endParaRPr lang="en-US" sz="2600" dirty="0" smtClean="0">
              <a:solidFill>
                <a:srgbClr val="003399"/>
              </a:solidFill>
              <a:latin typeface="Trebuchet MS" panose="020B0603020202020204" pitchFamily="34" charset="0"/>
            </a:endParaRPr>
          </a:p>
          <a:p>
            <a:r>
              <a:rPr lang="en-US" sz="2600" dirty="0" smtClean="0">
                <a:solidFill>
                  <a:srgbClr val="003399"/>
                </a:solidFill>
                <a:latin typeface="Trebuchet MS" panose="020B0603020202020204" pitchFamily="34" charset="0"/>
              </a:rPr>
              <a:t>Peter Meye</a:t>
            </a:r>
            <a:endParaRPr lang="nl-NL" sz="2600" dirty="0">
              <a:solidFill>
                <a:srgbClr val="003399"/>
              </a:solidFill>
              <a:latin typeface="Trebuchet MS" panose="020B0603020202020204" pitchFamily="34" charset="0"/>
            </a:endParaRPr>
          </a:p>
        </p:txBody>
      </p:sp>
      <p:sp>
        <p:nvSpPr>
          <p:cNvPr id="5" name="TextBox 4"/>
          <p:cNvSpPr txBox="1"/>
          <p:nvPr/>
        </p:nvSpPr>
        <p:spPr>
          <a:xfrm>
            <a:off x="8121316" y="5727032"/>
            <a:ext cx="3477126" cy="369332"/>
          </a:xfrm>
          <a:prstGeom prst="rect">
            <a:avLst/>
          </a:prstGeom>
          <a:noFill/>
        </p:spPr>
        <p:txBody>
          <a:bodyPr wrap="square" rtlCol="0">
            <a:spAutoFit/>
          </a:bodyPr>
          <a:lstStyle/>
          <a:p>
            <a:pPr algn="r"/>
            <a:r>
              <a:rPr lang="nl-NL" dirty="0" smtClean="0">
                <a:solidFill>
                  <a:srgbClr val="003399"/>
                </a:solidFill>
              </a:rPr>
              <a:t>zaterdag 3 oktober 2015</a:t>
            </a:r>
            <a:endParaRPr lang="nl-NL" dirty="0">
              <a:solidFill>
                <a:srgbClr val="003399"/>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20441" y="197340"/>
            <a:ext cx="3999554" cy="1155471"/>
          </a:xfrm>
          <a:prstGeom prst="rect">
            <a:avLst/>
          </a:prstGeom>
        </p:spPr>
      </p:pic>
      <p:sp>
        <p:nvSpPr>
          <p:cNvPr id="7" name="TextBox 6"/>
          <p:cNvSpPr txBox="1"/>
          <p:nvPr/>
        </p:nvSpPr>
        <p:spPr>
          <a:xfrm>
            <a:off x="551145" y="400832"/>
            <a:ext cx="2517732" cy="430887"/>
          </a:xfrm>
          <a:prstGeom prst="rect">
            <a:avLst/>
          </a:prstGeom>
          <a:noFill/>
        </p:spPr>
        <p:txBody>
          <a:bodyPr wrap="square" rtlCol="0">
            <a:spAutoFit/>
          </a:bodyPr>
          <a:lstStyle/>
          <a:p>
            <a:r>
              <a:rPr lang="af-ZA" sz="2200" dirty="0" smtClean="0">
                <a:solidFill>
                  <a:srgbClr val="003399"/>
                </a:solidFill>
                <a:latin typeface="Trebuchet MS" panose="020B0603020202020204" pitchFamily="34" charset="0"/>
              </a:rPr>
              <a:t>www.RevaGo.net</a:t>
            </a:r>
            <a:endParaRPr lang="af-ZA" sz="2200" dirty="0">
              <a:solidFill>
                <a:srgbClr val="003399"/>
              </a:solidFill>
              <a:latin typeface="Trebuchet MS" panose="020B0603020202020204" pitchFamily="34" charset="0"/>
            </a:endParaRPr>
          </a:p>
        </p:txBody>
      </p:sp>
    </p:spTree>
    <p:extLst>
      <p:ext uri="{BB962C8B-B14F-4D97-AF65-F5344CB8AC3E}">
        <p14:creationId xmlns:p14="http://schemas.microsoft.com/office/powerpoint/2010/main" val="44598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err="1">
                <a:solidFill>
                  <a:srgbClr val="003399"/>
                </a:solidFill>
                <a:latin typeface="Trebuchet MS" panose="020B0603020202020204" pitchFamily="34" charset="0"/>
              </a:rPr>
              <a:t>Levendmaking</a:t>
            </a:r>
            <a:r>
              <a:rPr lang="nl-NL" sz="4000" dirty="0">
                <a:solidFill>
                  <a:srgbClr val="003399"/>
                </a:solidFill>
                <a:latin typeface="Trebuchet MS" panose="020B0603020202020204" pitchFamily="34" charset="0"/>
              </a:rPr>
              <a:t> – een ander lichaam 3</a:t>
            </a:r>
          </a:p>
        </p:txBody>
      </p:sp>
      <p:sp>
        <p:nvSpPr>
          <p:cNvPr id="3" name="Content Placeholder 2"/>
          <p:cNvSpPr>
            <a:spLocks noGrp="1"/>
          </p:cNvSpPr>
          <p:nvPr>
            <p:ph idx="1"/>
          </p:nvPr>
        </p:nvSpPr>
        <p:spPr>
          <a:xfrm>
            <a:off x="838200" y="1825624"/>
            <a:ext cx="10515600" cy="4530725"/>
          </a:xfrm>
        </p:spPr>
        <p:txBody>
          <a:bodyPr>
            <a:normAutofit fontScale="92500" lnSpcReduction="20000"/>
          </a:bodyPr>
          <a:lstStyle/>
          <a:p>
            <a:pPr marL="0" indent="0">
              <a:buNone/>
            </a:pPr>
            <a:r>
              <a:rPr lang="nl-NL" sz="2400" dirty="0">
                <a:solidFill>
                  <a:srgbClr val="003399"/>
                </a:solidFill>
                <a:latin typeface="Trebuchet MS" panose="020B0603020202020204" pitchFamily="34" charset="0"/>
              </a:rPr>
              <a:t>1Korinthiërs </a:t>
            </a:r>
            <a:r>
              <a:rPr lang="nl-NL" sz="2400" dirty="0" smtClean="0">
                <a:solidFill>
                  <a:srgbClr val="003399"/>
                </a:solidFill>
                <a:latin typeface="Trebuchet MS" panose="020B0603020202020204" pitchFamily="34" charset="0"/>
              </a:rPr>
              <a:t>15</a:t>
            </a:r>
          </a:p>
          <a:p>
            <a:r>
              <a:rPr lang="nl-NL" sz="2400" dirty="0">
                <a:solidFill>
                  <a:srgbClr val="003399"/>
                </a:solidFill>
                <a:latin typeface="Trebuchet MS" panose="020B0603020202020204" pitchFamily="34" charset="0"/>
              </a:rPr>
              <a:t>47 De eerste mens is vanuit de aarde, van losse aarde gemaakt; de tweede mens is de Heer vanuit de hemel</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a:p>
            <a:r>
              <a:rPr lang="nl-NL" sz="2400" dirty="0">
                <a:solidFill>
                  <a:srgbClr val="003399"/>
                </a:solidFill>
                <a:latin typeface="Trebuchet MS" panose="020B0603020202020204" pitchFamily="34" charset="0"/>
              </a:rPr>
              <a:t>48 Zoals degene, van losse aarde gemaakt, zo ook de </a:t>
            </a:r>
            <a:r>
              <a:rPr lang="nl-NL" sz="2400" dirty="0" err="1">
                <a:solidFill>
                  <a:srgbClr val="003399"/>
                </a:solidFill>
                <a:latin typeface="Trebuchet MS" panose="020B0603020202020204" pitchFamily="34" charset="0"/>
              </a:rPr>
              <a:t>aardsen</a:t>
            </a:r>
            <a:r>
              <a:rPr lang="nl-NL" sz="2400" dirty="0">
                <a:solidFill>
                  <a:srgbClr val="003399"/>
                </a:solidFill>
                <a:latin typeface="Trebuchet MS" panose="020B0603020202020204" pitchFamily="34" charset="0"/>
              </a:rPr>
              <a:t>; en zoals de Hemelse, zo ook de </a:t>
            </a:r>
            <a:r>
              <a:rPr lang="nl-NL" sz="2400" dirty="0" err="1">
                <a:solidFill>
                  <a:srgbClr val="003399"/>
                </a:solidFill>
                <a:latin typeface="Trebuchet MS" panose="020B0603020202020204" pitchFamily="34" charset="0"/>
              </a:rPr>
              <a:t>hemelsen</a:t>
            </a:r>
            <a:r>
              <a:rPr lang="nl-NL" sz="2400" dirty="0">
                <a:solidFill>
                  <a:srgbClr val="003399"/>
                </a:solidFill>
                <a:latin typeface="Trebuchet MS" panose="020B0603020202020204" pitchFamily="34" charset="0"/>
              </a:rPr>
              <a:t>. </a:t>
            </a:r>
          </a:p>
          <a:p>
            <a:r>
              <a:rPr lang="nl-NL" sz="2400" dirty="0">
                <a:solidFill>
                  <a:srgbClr val="003399"/>
                </a:solidFill>
                <a:latin typeface="Trebuchet MS" panose="020B0603020202020204" pitchFamily="34" charset="0"/>
              </a:rPr>
              <a:t>49 En zoals wij de afbeelding dragen van de aardse, zouden wij ook de afbeelding van de Hemelse dragen! </a:t>
            </a:r>
          </a:p>
          <a:p>
            <a:r>
              <a:rPr lang="nl-NL" sz="2400" dirty="0">
                <a:solidFill>
                  <a:srgbClr val="003399"/>
                </a:solidFill>
                <a:latin typeface="Trebuchet MS" panose="020B0603020202020204" pitchFamily="34" charset="0"/>
              </a:rPr>
              <a:t>50 En dit zeg ik met nadruk, broeders, dat vlees en bloed niet het koninkrijk van God als </a:t>
            </a:r>
            <a:r>
              <a:rPr lang="nl-NL" sz="2400" dirty="0" err="1">
                <a:solidFill>
                  <a:srgbClr val="003399"/>
                </a:solidFill>
                <a:latin typeface="Trebuchet MS" panose="020B0603020202020204" pitchFamily="34" charset="0"/>
              </a:rPr>
              <a:t>lotdeel</a:t>
            </a:r>
            <a:r>
              <a:rPr lang="nl-NL" sz="2400" dirty="0">
                <a:solidFill>
                  <a:srgbClr val="003399"/>
                </a:solidFill>
                <a:latin typeface="Trebuchet MS" panose="020B0603020202020204" pitchFamily="34" charset="0"/>
              </a:rPr>
              <a:t> ontvangen, en ook kan de vergankelijkheid niet de onvergankelijkheid als </a:t>
            </a:r>
            <a:r>
              <a:rPr lang="nl-NL" sz="2400" dirty="0" err="1">
                <a:solidFill>
                  <a:srgbClr val="003399"/>
                </a:solidFill>
                <a:latin typeface="Trebuchet MS" panose="020B0603020202020204" pitchFamily="34" charset="0"/>
              </a:rPr>
              <a:t>lotdeel</a:t>
            </a:r>
            <a:r>
              <a:rPr lang="nl-NL" sz="2400" dirty="0">
                <a:solidFill>
                  <a:srgbClr val="003399"/>
                </a:solidFill>
                <a:latin typeface="Trebuchet MS" panose="020B0603020202020204" pitchFamily="34" charset="0"/>
              </a:rPr>
              <a:t> ontvangen. </a:t>
            </a:r>
          </a:p>
          <a:p>
            <a:r>
              <a:rPr lang="nl-NL" sz="2400" dirty="0">
                <a:solidFill>
                  <a:srgbClr val="003399"/>
                </a:solidFill>
                <a:latin typeface="Trebuchet MS" panose="020B0603020202020204" pitchFamily="34" charset="0"/>
              </a:rPr>
              <a:t>51 Neem waar, ik zeg jullie een geheim! Wij zullen inderdaad niet allen ter ruste gelegd worden, maar wij zullen allen veranderd worden, </a:t>
            </a:r>
          </a:p>
          <a:p>
            <a:r>
              <a:rPr lang="nl-NL" sz="2400" dirty="0">
                <a:solidFill>
                  <a:srgbClr val="003399"/>
                </a:solidFill>
                <a:latin typeface="Trebuchet MS" panose="020B0603020202020204" pitchFamily="34" charset="0"/>
              </a:rPr>
              <a:t>52 in een ogenblik, in de </a:t>
            </a:r>
            <a:r>
              <a:rPr lang="nl-NL" sz="2400" dirty="0" err="1">
                <a:solidFill>
                  <a:srgbClr val="003399"/>
                </a:solidFill>
                <a:latin typeface="Trebuchet MS" panose="020B0603020202020204" pitchFamily="34" charset="0"/>
              </a:rPr>
              <a:t>knippering</a:t>
            </a:r>
            <a:r>
              <a:rPr lang="nl-NL" sz="2400" dirty="0">
                <a:solidFill>
                  <a:srgbClr val="003399"/>
                </a:solidFill>
                <a:latin typeface="Trebuchet MS" panose="020B0603020202020204" pitchFamily="34" charset="0"/>
              </a:rPr>
              <a:t> van het oog, bij de laatste bazuinstoot. Want Hij zal de bazuin blazen en de doden zullen onvergankelijk gewekt worden en wij zullen veranderd worden. </a:t>
            </a:r>
          </a:p>
        </p:txBody>
      </p:sp>
      <p:sp>
        <p:nvSpPr>
          <p:cNvPr id="5" name="Slide Number Placeholder 4"/>
          <p:cNvSpPr>
            <a:spLocks noGrp="1"/>
          </p:cNvSpPr>
          <p:nvPr>
            <p:ph type="sldNum" sz="quarter" idx="12"/>
          </p:nvPr>
        </p:nvSpPr>
        <p:spPr/>
        <p:txBody>
          <a:bodyPr/>
          <a:lstStyle/>
          <a:p>
            <a:fld id="{FF1AF7E2-798A-45C0-BC11-F1C23095BEEE}" type="slidenum">
              <a:rPr lang="nl-NL" smtClean="0"/>
              <a:t>10</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1162263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err="1">
                <a:solidFill>
                  <a:srgbClr val="003399"/>
                </a:solidFill>
                <a:latin typeface="Trebuchet MS" panose="020B0603020202020204" pitchFamily="34" charset="0"/>
              </a:rPr>
              <a:t>Levendmaking</a:t>
            </a:r>
            <a:r>
              <a:rPr lang="nl-NL" sz="4000" dirty="0">
                <a:solidFill>
                  <a:srgbClr val="003399"/>
                </a:solidFill>
                <a:latin typeface="Trebuchet MS" panose="020B0603020202020204" pitchFamily="34" charset="0"/>
              </a:rPr>
              <a:t> – </a:t>
            </a:r>
            <a:r>
              <a:rPr lang="nl-NL" sz="4000" dirty="0" smtClean="0">
                <a:solidFill>
                  <a:srgbClr val="003399"/>
                </a:solidFill>
                <a:latin typeface="Trebuchet MS" panose="020B0603020202020204" pitchFamily="34" charset="0"/>
              </a:rPr>
              <a:t>Leven verslindt dood!</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nl-NL" sz="2400" dirty="0">
                <a:solidFill>
                  <a:srgbClr val="003399"/>
                </a:solidFill>
                <a:latin typeface="Trebuchet MS" panose="020B0603020202020204" pitchFamily="34" charset="0"/>
              </a:rPr>
              <a:t>1Korinthiërs </a:t>
            </a:r>
            <a:r>
              <a:rPr lang="nl-NL" sz="2400" dirty="0" smtClean="0">
                <a:solidFill>
                  <a:srgbClr val="003399"/>
                </a:solidFill>
                <a:latin typeface="Trebuchet MS" panose="020B0603020202020204" pitchFamily="34" charset="0"/>
              </a:rPr>
              <a:t>15</a:t>
            </a:r>
          </a:p>
          <a:p>
            <a:r>
              <a:rPr lang="nl-NL" sz="2400" dirty="0">
                <a:solidFill>
                  <a:srgbClr val="003399"/>
                </a:solidFill>
                <a:latin typeface="Trebuchet MS" panose="020B0603020202020204" pitchFamily="34" charset="0"/>
              </a:rPr>
              <a:t>53 Want het is voor dit vergankelijke bindend onvergankelijkheid aan te trekken en dit sterfelijke onsterfelijkheid </a:t>
            </a:r>
            <a:r>
              <a:rPr lang="nl-NL" sz="2400" dirty="0" smtClean="0">
                <a:solidFill>
                  <a:srgbClr val="003399"/>
                </a:solidFill>
                <a:latin typeface="Trebuchet MS" panose="020B0603020202020204" pitchFamily="34" charset="0"/>
              </a:rPr>
              <a:t>aan te trekken</a:t>
            </a:r>
            <a:r>
              <a:rPr lang="nl-NL" sz="2400" dirty="0">
                <a:solidFill>
                  <a:srgbClr val="003399"/>
                </a:solidFill>
                <a:latin typeface="Trebuchet MS" panose="020B0603020202020204" pitchFamily="34" charset="0"/>
              </a:rPr>
              <a:t>.</a:t>
            </a:r>
          </a:p>
          <a:p>
            <a:r>
              <a:rPr lang="nl-NL" sz="2400" dirty="0">
                <a:solidFill>
                  <a:srgbClr val="003399"/>
                </a:solidFill>
                <a:latin typeface="Trebuchet MS" panose="020B0603020202020204" pitchFamily="34" charset="0"/>
              </a:rPr>
              <a:t>54 En wanneer ook maar dit vergankelijke onvergankelijkheid zou aantrekken, en dit sterfelijke onsterfelijkheid zou aantrekken, dan zal het woord waar worden dat is geschreven: "De dood werd opgeslokt tot in de overwinning."</a:t>
            </a:r>
          </a:p>
          <a:p>
            <a:r>
              <a:rPr lang="nl-NL" sz="2400" dirty="0">
                <a:solidFill>
                  <a:srgbClr val="003399"/>
                </a:solidFill>
                <a:latin typeface="Trebuchet MS" panose="020B0603020202020204" pitchFamily="34" charset="0"/>
              </a:rPr>
              <a:t>55 Waar, dood, is jouw overwinning? Waar, dood, is jouw stekel?</a:t>
            </a:r>
          </a:p>
          <a:p>
            <a:r>
              <a:rPr lang="nl-NL" sz="2400" dirty="0">
                <a:solidFill>
                  <a:srgbClr val="003399"/>
                </a:solidFill>
                <a:latin typeface="Trebuchet MS" panose="020B0603020202020204" pitchFamily="34" charset="0"/>
              </a:rPr>
              <a:t>56 De stekel nu van de dood is de zonde en de macht van de zonde is de wet.</a:t>
            </a:r>
          </a:p>
          <a:p>
            <a:r>
              <a:rPr lang="nl-NL" sz="2400" dirty="0">
                <a:solidFill>
                  <a:srgbClr val="003399"/>
                </a:solidFill>
                <a:latin typeface="Trebuchet MS" panose="020B0603020202020204" pitchFamily="34" charset="0"/>
              </a:rPr>
              <a:t>57 Maar dank aan God, aan Die ons de overwinning geeft door onze Heer, Jezus Christus. </a:t>
            </a:r>
          </a:p>
          <a:p>
            <a:r>
              <a:rPr lang="nl-NL" sz="2400" dirty="0">
                <a:solidFill>
                  <a:srgbClr val="003399"/>
                </a:solidFill>
                <a:latin typeface="Trebuchet MS" panose="020B0603020202020204" pitchFamily="34" charset="0"/>
              </a:rPr>
              <a:t>58 Daarom, mijn geliefde broeders, word bestendig, onverzettelijk, overvloedig zijnde in het werk van de Heer, altijd waargenomen hebbend dat uw moeite in de Heer niet nutteloos is</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11</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47502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a:solidFill>
                  <a:srgbClr val="003399"/>
                </a:solidFill>
                <a:latin typeface="Trebuchet MS" panose="020B0603020202020204" pitchFamily="34" charset="0"/>
              </a:rPr>
              <a:t>Aards lichaam - </a:t>
            </a:r>
            <a:r>
              <a:rPr lang="nl-NL" sz="4000" dirty="0" smtClean="0">
                <a:solidFill>
                  <a:srgbClr val="003399"/>
                </a:solidFill>
                <a:latin typeface="Trebuchet MS" panose="020B0603020202020204" pitchFamily="34" charset="0"/>
              </a:rPr>
              <a:t>kenmerken</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200" dirty="0" err="1" smtClean="0">
                <a:solidFill>
                  <a:srgbClr val="003399"/>
                </a:solidFill>
                <a:latin typeface="Trebuchet MS" panose="020B0603020202020204" pitchFamily="34" charset="0"/>
              </a:rPr>
              <a:t>Ziels</a:t>
            </a:r>
            <a:r>
              <a:rPr lang="nl-NL" sz="2200" dirty="0" smtClean="0">
                <a:solidFill>
                  <a:srgbClr val="003399"/>
                </a:solidFill>
                <a:latin typeface="Trebuchet MS" panose="020B0603020202020204" pitchFamily="34" charset="0"/>
              </a:rPr>
              <a:t> </a:t>
            </a:r>
            <a:r>
              <a:rPr lang="nl-NL" sz="2200" dirty="0">
                <a:solidFill>
                  <a:srgbClr val="003399"/>
                </a:solidFill>
                <a:latin typeface="Trebuchet MS" panose="020B0603020202020204" pitchFamily="34" charset="0"/>
              </a:rPr>
              <a:t>lichaam =&gt; </a:t>
            </a:r>
            <a:r>
              <a:rPr lang="nl-NL" sz="2200" dirty="0" smtClean="0">
                <a:solidFill>
                  <a:srgbClr val="003399"/>
                </a:solidFill>
                <a:latin typeface="Trebuchet MS" panose="020B0603020202020204" pitchFamily="34" charset="0"/>
              </a:rPr>
              <a:t>vlees + </a:t>
            </a:r>
            <a:r>
              <a:rPr lang="nl-NL" sz="2200" dirty="0">
                <a:solidFill>
                  <a:srgbClr val="003399"/>
                </a:solidFill>
                <a:latin typeface="Trebuchet MS" panose="020B0603020202020204" pitchFamily="34" charset="0"/>
              </a:rPr>
              <a:t>beenderen + bloed</a:t>
            </a:r>
          </a:p>
          <a:p>
            <a:r>
              <a:rPr lang="nl-NL" sz="2200" dirty="0">
                <a:solidFill>
                  <a:srgbClr val="003399"/>
                </a:solidFill>
                <a:latin typeface="Trebuchet MS" panose="020B0603020202020204" pitchFamily="34" charset="0"/>
              </a:rPr>
              <a:t>Ziel is in het bloed. – Leviticus </a:t>
            </a:r>
            <a:r>
              <a:rPr lang="nl-NL" sz="2200" dirty="0" smtClean="0">
                <a:solidFill>
                  <a:srgbClr val="003399"/>
                </a:solidFill>
                <a:latin typeface="Trebuchet MS" panose="020B0603020202020204" pitchFamily="34" charset="0"/>
              </a:rPr>
              <a:t>17:11</a:t>
            </a:r>
          </a:p>
          <a:p>
            <a:r>
              <a:rPr lang="nl-NL" sz="2200" dirty="0">
                <a:solidFill>
                  <a:srgbClr val="003399"/>
                </a:solidFill>
                <a:latin typeface="Trebuchet MS" panose="020B0603020202020204" pitchFamily="34" charset="0"/>
              </a:rPr>
              <a:t>Onze Heer heeft geen bloed in Zijn </a:t>
            </a:r>
            <a:r>
              <a:rPr lang="nl-NL" sz="2200" dirty="0" err="1">
                <a:solidFill>
                  <a:srgbClr val="003399"/>
                </a:solidFill>
                <a:latin typeface="Trebuchet MS" panose="020B0603020202020204" pitchFamily="34" charset="0"/>
              </a:rPr>
              <a:t>levendgemaakt</a:t>
            </a:r>
            <a:r>
              <a:rPr lang="nl-NL" sz="2200" dirty="0">
                <a:solidFill>
                  <a:srgbClr val="003399"/>
                </a:solidFill>
                <a:latin typeface="Trebuchet MS" panose="020B0603020202020204" pitchFamily="34" charset="0"/>
              </a:rPr>
              <a:t> lichaam. – Lukas </a:t>
            </a:r>
            <a:r>
              <a:rPr lang="nl-NL" sz="2200" dirty="0" smtClean="0">
                <a:solidFill>
                  <a:srgbClr val="003399"/>
                </a:solidFill>
                <a:latin typeface="Trebuchet MS" panose="020B0603020202020204" pitchFamily="34" charset="0"/>
              </a:rPr>
              <a:t>24:39</a:t>
            </a:r>
          </a:p>
          <a:p>
            <a:r>
              <a:rPr lang="nl-NL" sz="2200" dirty="0">
                <a:solidFill>
                  <a:srgbClr val="003399"/>
                </a:solidFill>
                <a:latin typeface="Trebuchet MS" panose="020B0603020202020204" pitchFamily="34" charset="0"/>
              </a:rPr>
              <a:t>Wordt gedomineerd door </a:t>
            </a:r>
            <a:r>
              <a:rPr lang="nl-NL" sz="2200" dirty="0" smtClean="0">
                <a:solidFill>
                  <a:srgbClr val="003399"/>
                </a:solidFill>
                <a:latin typeface="Trebuchet MS" panose="020B0603020202020204" pitchFamily="34" charset="0"/>
              </a:rPr>
              <a:t>dood =&gt; bederf, corruptie, verval, </a:t>
            </a:r>
            <a:r>
              <a:rPr lang="nl-NL" sz="2200" dirty="0" err="1" smtClean="0">
                <a:solidFill>
                  <a:srgbClr val="003399"/>
                </a:solidFill>
                <a:latin typeface="Trebuchet MS" panose="020B0603020202020204" pitchFamily="34" charset="0"/>
              </a:rPr>
              <a:t>etc</a:t>
            </a:r>
            <a:endParaRPr lang="nl-NL" sz="2200" dirty="0">
              <a:solidFill>
                <a:srgbClr val="003399"/>
              </a:solidFill>
              <a:latin typeface="Trebuchet MS" panose="020B0603020202020204" pitchFamily="34" charset="0"/>
            </a:endParaRPr>
          </a:p>
          <a:p>
            <a:r>
              <a:rPr lang="nl-NL" sz="2200" dirty="0" smtClean="0">
                <a:solidFill>
                  <a:srgbClr val="003399"/>
                </a:solidFill>
                <a:latin typeface="Trebuchet MS" panose="020B0603020202020204" pitchFamily="34" charset="0"/>
              </a:rPr>
              <a:t>Kleur </a:t>
            </a:r>
            <a:r>
              <a:rPr lang="nl-NL" sz="2200" dirty="0">
                <a:solidFill>
                  <a:srgbClr val="003399"/>
                </a:solidFill>
                <a:latin typeface="Trebuchet MS" panose="020B0603020202020204" pitchFamily="34" charset="0"/>
              </a:rPr>
              <a:t>van zonde? </a:t>
            </a:r>
          </a:p>
          <a:p>
            <a:r>
              <a:rPr lang="nl-NL" sz="2200" dirty="0">
                <a:solidFill>
                  <a:srgbClr val="003399"/>
                </a:solidFill>
                <a:latin typeface="Trebuchet MS" panose="020B0603020202020204" pitchFamily="34" charset="0"/>
              </a:rPr>
              <a:t>Jesaja 1:18 =&gt; rood! Zo ook de kleur van bloed! Toeval</a:t>
            </a:r>
            <a:r>
              <a:rPr lang="nl-NL" sz="2200" dirty="0" smtClean="0">
                <a:solidFill>
                  <a:srgbClr val="003399"/>
                </a:solidFill>
                <a:latin typeface="Trebuchet MS" panose="020B0603020202020204" pitchFamily="34" charset="0"/>
              </a:rPr>
              <a:t>?</a:t>
            </a:r>
            <a:r>
              <a:rPr lang="nl-NL" sz="2200" dirty="0">
                <a:solidFill>
                  <a:srgbClr val="003399"/>
                </a:solidFill>
                <a:latin typeface="Trebuchet MS" panose="020B0603020202020204" pitchFamily="34" charset="0"/>
              </a:rPr>
              <a:t> </a:t>
            </a:r>
            <a:r>
              <a:rPr lang="nl-NL" sz="2200" dirty="0" smtClean="0">
                <a:solidFill>
                  <a:srgbClr val="003399"/>
                </a:solidFill>
                <a:latin typeface="Trebuchet MS" panose="020B0603020202020204" pitchFamily="34" charset="0"/>
              </a:rPr>
              <a:t>Natuurlijk niet!</a:t>
            </a:r>
            <a:endParaRPr lang="nl-NL" sz="22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12</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pic>
        <p:nvPicPr>
          <p:cNvPr id="4" name="Afbeelding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4950" y="4627508"/>
            <a:ext cx="2444750" cy="1838452"/>
          </a:xfrm>
          <a:prstGeom prst="rect">
            <a:avLst/>
          </a:prstGeom>
        </p:spPr>
      </p:pic>
      <p:pic>
        <p:nvPicPr>
          <p:cNvPr id="7" name="Afbeelding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37695" y="4553094"/>
            <a:ext cx="2184400" cy="1985818"/>
          </a:xfrm>
          <a:prstGeom prst="rect">
            <a:avLst/>
          </a:prstGeom>
        </p:spPr>
      </p:pic>
      <p:pic>
        <p:nvPicPr>
          <p:cNvPr id="8" name="Afbeelding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16385" y="4517898"/>
            <a:ext cx="2143125" cy="2143125"/>
          </a:xfrm>
          <a:prstGeom prst="rect">
            <a:avLst/>
          </a:prstGeom>
        </p:spPr>
      </p:pic>
    </p:spTree>
    <p:extLst>
      <p:ext uri="{BB962C8B-B14F-4D97-AF65-F5344CB8AC3E}">
        <p14:creationId xmlns:p14="http://schemas.microsoft.com/office/powerpoint/2010/main" val="40568817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Hemels lichaam </a:t>
            </a:r>
            <a:r>
              <a:rPr lang="nl-NL" sz="4000" dirty="0">
                <a:solidFill>
                  <a:srgbClr val="003399"/>
                </a:solidFill>
                <a:latin typeface="Trebuchet MS" panose="020B0603020202020204" pitchFamily="34" charset="0"/>
              </a:rPr>
              <a:t>- kenmerken</a:t>
            </a:r>
          </a:p>
        </p:txBody>
      </p:sp>
      <p:sp>
        <p:nvSpPr>
          <p:cNvPr id="3" name="Content Placeholder 2"/>
          <p:cNvSpPr>
            <a:spLocks noGrp="1"/>
          </p:cNvSpPr>
          <p:nvPr>
            <p:ph idx="1"/>
          </p:nvPr>
        </p:nvSpPr>
        <p:spPr/>
        <p:txBody>
          <a:bodyPr>
            <a:normAutofit/>
          </a:bodyPr>
          <a:lstStyle/>
          <a:p>
            <a:r>
              <a:rPr lang="nl-NL" sz="2400" dirty="0" smtClean="0">
                <a:solidFill>
                  <a:srgbClr val="003399"/>
                </a:solidFill>
                <a:latin typeface="Trebuchet MS" panose="020B0603020202020204" pitchFamily="34" charset="0"/>
              </a:rPr>
              <a:t>Geestelijk </a:t>
            </a:r>
            <a:r>
              <a:rPr lang="nl-NL" sz="2400" dirty="0">
                <a:solidFill>
                  <a:srgbClr val="003399"/>
                </a:solidFill>
                <a:latin typeface="Trebuchet MS" panose="020B0603020202020204" pitchFamily="34" charset="0"/>
              </a:rPr>
              <a:t>lichaam =&gt; </a:t>
            </a:r>
            <a:r>
              <a:rPr lang="nl-NL" sz="2400" dirty="0" smtClean="0">
                <a:solidFill>
                  <a:srgbClr val="003399"/>
                </a:solidFill>
                <a:latin typeface="Trebuchet MS" panose="020B0603020202020204" pitchFamily="34" charset="0"/>
              </a:rPr>
              <a:t>vlees + beenderen </a:t>
            </a:r>
            <a:r>
              <a:rPr lang="nl-NL" sz="2400" dirty="0">
                <a:solidFill>
                  <a:srgbClr val="003399"/>
                </a:solidFill>
                <a:latin typeface="Trebuchet MS" panose="020B0603020202020204" pitchFamily="34" charset="0"/>
              </a:rPr>
              <a:t>+ </a:t>
            </a:r>
            <a:r>
              <a:rPr lang="nl-NL" sz="2400" dirty="0" smtClean="0">
                <a:solidFill>
                  <a:srgbClr val="003399"/>
                </a:solidFill>
                <a:latin typeface="Trebuchet MS" panose="020B0603020202020204" pitchFamily="34" charset="0"/>
              </a:rPr>
              <a:t>???</a:t>
            </a:r>
          </a:p>
          <a:p>
            <a:r>
              <a:rPr lang="nl-NL" sz="2400" dirty="0" smtClean="0">
                <a:solidFill>
                  <a:srgbClr val="003399"/>
                </a:solidFill>
                <a:latin typeface="Trebuchet MS" panose="020B0603020202020204" pitchFamily="34" charset="0"/>
              </a:rPr>
              <a:t>(</a:t>
            </a:r>
            <a:r>
              <a:rPr lang="nl-NL" sz="2400" dirty="0">
                <a:solidFill>
                  <a:srgbClr val="003399"/>
                </a:solidFill>
                <a:latin typeface="Trebuchet MS" panose="020B0603020202020204" pitchFamily="34" charset="0"/>
              </a:rPr>
              <a:t>volheid van) Geest!</a:t>
            </a:r>
          </a:p>
          <a:p>
            <a:r>
              <a:rPr lang="nl-NL" sz="2400" dirty="0" smtClean="0">
                <a:solidFill>
                  <a:srgbClr val="003399"/>
                </a:solidFill>
                <a:latin typeface="Trebuchet MS" panose="020B0603020202020204" pitchFamily="34" charset="0"/>
              </a:rPr>
              <a:t>“Onafhankelijke</a:t>
            </a:r>
            <a:r>
              <a:rPr lang="nl-NL" sz="2400" dirty="0">
                <a:solidFill>
                  <a:srgbClr val="003399"/>
                </a:solidFill>
                <a:latin typeface="Trebuchet MS" panose="020B0603020202020204" pitchFamily="34" charset="0"/>
              </a:rPr>
              <a:t>” bron </a:t>
            </a:r>
            <a:r>
              <a:rPr lang="nl-NL" sz="2400" dirty="0" smtClean="0">
                <a:solidFill>
                  <a:srgbClr val="003399"/>
                </a:solidFill>
                <a:latin typeface="Trebuchet MS" panose="020B0603020202020204" pitchFamily="34" charset="0"/>
              </a:rPr>
              <a:t>van energie</a:t>
            </a:r>
            <a:endParaRPr lang="nl-NL" sz="2400" dirty="0">
              <a:solidFill>
                <a:srgbClr val="003399"/>
              </a:solidFill>
              <a:latin typeface="Trebuchet MS" panose="020B0603020202020204" pitchFamily="34" charset="0"/>
            </a:endParaRPr>
          </a:p>
          <a:p>
            <a:r>
              <a:rPr lang="nl-NL" sz="2400" dirty="0">
                <a:solidFill>
                  <a:srgbClr val="003399"/>
                </a:solidFill>
                <a:latin typeface="Trebuchet MS" panose="020B0603020202020204" pitchFamily="34" charset="0"/>
              </a:rPr>
              <a:t>Kracht, snelheid, licht, </a:t>
            </a:r>
            <a:r>
              <a:rPr lang="nl-NL" sz="2400" dirty="0" smtClean="0">
                <a:solidFill>
                  <a:srgbClr val="003399"/>
                </a:solidFill>
                <a:latin typeface="Trebuchet MS" panose="020B0603020202020204" pitchFamily="34" charset="0"/>
              </a:rPr>
              <a:t>flexibiliteit</a:t>
            </a:r>
          </a:p>
          <a:p>
            <a:r>
              <a:rPr lang="nl-NL" sz="2400" dirty="0" smtClean="0">
                <a:solidFill>
                  <a:srgbClr val="003399"/>
                </a:solidFill>
                <a:latin typeface="Trebuchet MS" panose="020B0603020202020204" pitchFamily="34" charset="0"/>
              </a:rPr>
              <a:t>Ongevoelig </a:t>
            </a:r>
            <a:r>
              <a:rPr lang="nl-NL" sz="2400" dirty="0">
                <a:solidFill>
                  <a:srgbClr val="003399"/>
                </a:solidFill>
                <a:latin typeface="Trebuchet MS" panose="020B0603020202020204" pitchFamily="34" charset="0"/>
              </a:rPr>
              <a:t>voor extreme temperaturen, zwaartekracht</a:t>
            </a:r>
          </a:p>
          <a:p>
            <a:r>
              <a:rPr lang="nl-NL" sz="2400" dirty="0" smtClean="0">
                <a:solidFill>
                  <a:srgbClr val="003399"/>
                </a:solidFill>
                <a:latin typeface="Trebuchet MS" panose="020B0603020202020204" pitchFamily="34" charset="0"/>
              </a:rPr>
              <a:t>Leercurve </a:t>
            </a:r>
            <a:r>
              <a:rPr lang="nl-NL" sz="2400" dirty="0">
                <a:solidFill>
                  <a:srgbClr val="003399"/>
                </a:solidFill>
                <a:latin typeface="Trebuchet MS" panose="020B0603020202020204" pitchFamily="34" charset="0"/>
              </a:rPr>
              <a:t>=&gt; nu </a:t>
            </a:r>
            <a:r>
              <a:rPr lang="nl-NL" sz="2400" dirty="0" smtClean="0">
                <a:solidFill>
                  <a:srgbClr val="003399"/>
                </a:solidFill>
                <a:latin typeface="Trebuchet MS" panose="020B0603020202020204" pitchFamily="34" charset="0"/>
              </a:rPr>
              <a:t>gebruik van ca </a:t>
            </a:r>
            <a:r>
              <a:rPr lang="nl-NL" sz="2400" dirty="0">
                <a:solidFill>
                  <a:srgbClr val="003399"/>
                </a:solidFill>
                <a:latin typeface="Trebuchet MS" panose="020B0603020202020204" pitchFamily="34" charset="0"/>
              </a:rPr>
              <a:t>10% </a:t>
            </a:r>
            <a:r>
              <a:rPr lang="nl-NL" sz="2400" dirty="0" smtClean="0">
                <a:solidFill>
                  <a:srgbClr val="003399"/>
                </a:solidFill>
                <a:latin typeface="Trebuchet MS" panose="020B0603020202020204" pitchFamily="34" charset="0"/>
              </a:rPr>
              <a:t>hersencapaciteit </a:t>
            </a:r>
            <a:r>
              <a:rPr lang="nl-NL" sz="2400" dirty="0">
                <a:solidFill>
                  <a:srgbClr val="003399"/>
                </a:solidFill>
                <a:latin typeface="Trebuchet MS" panose="020B0603020202020204" pitchFamily="34" charset="0"/>
              </a:rPr>
              <a:t>– </a:t>
            </a:r>
            <a:r>
              <a:rPr lang="nl-NL" sz="2400" dirty="0" smtClean="0">
                <a:solidFill>
                  <a:srgbClr val="003399"/>
                </a:solidFill>
                <a:latin typeface="Trebuchet MS" panose="020B0603020202020204" pitchFamily="34" charset="0"/>
              </a:rPr>
              <a:t>straks </a:t>
            </a:r>
            <a:r>
              <a:rPr lang="nl-NL" sz="2400" dirty="0">
                <a:solidFill>
                  <a:srgbClr val="003399"/>
                </a:solidFill>
                <a:latin typeface="Trebuchet MS" panose="020B0603020202020204" pitchFamily="34" charset="0"/>
              </a:rPr>
              <a:t>100</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a:p>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13</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4204690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Gods methode is voorspelbaar!</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pPr marL="0" indent="0">
              <a:buNone/>
            </a:pPr>
            <a:r>
              <a:rPr lang="nl-NL" sz="2400" dirty="0">
                <a:solidFill>
                  <a:srgbClr val="003399"/>
                </a:solidFill>
                <a:latin typeface="Trebuchet MS" panose="020B0603020202020204" pitchFamily="34" charset="0"/>
              </a:rPr>
              <a:t>2Petrus 3</a:t>
            </a:r>
          </a:p>
          <a:p>
            <a:r>
              <a:rPr lang="nl-NL" sz="2400" dirty="0">
                <a:solidFill>
                  <a:srgbClr val="003399"/>
                </a:solidFill>
                <a:latin typeface="Trebuchet MS" panose="020B0603020202020204" pitchFamily="34" charset="0"/>
              </a:rPr>
              <a:t>5 Want zij willen dit: dat het onopgemerkt blijft dat er van oudsher hemelen waren en aarde vanuit water, samen staande doorheen het water, door het woord van God,</a:t>
            </a:r>
          </a:p>
          <a:p>
            <a:r>
              <a:rPr lang="nl-NL" sz="2400" dirty="0">
                <a:solidFill>
                  <a:srgbClr val="003399"/>
                </a:solidFill>
                <a:latin typeface="Trebuchet MS" panose="020B0603020202020204" pitchFamily="34" charset="0"/>
              </a:rPr>
              <a:t>6 waardoor de toenmalige wereld, overstroomd wordend, door water verging</a:t>
            </a:r>
          </a:p>
          <a:p>
            <a:r>
              <a:rPr lang="nl-NL" sz="2400" dirty="0">
                <a:solidFill>
                  <a:srgbClr val="003399"/>
                </a:solidFill>
                <a:latin typeface="Trebuchet MS" panose="020B0603020202020204" pitchFamily="34" charset="0"/>
              </a:rPr>
              <a:t>7 Maar de hemelen nu en de aarde worden, door hetzelfde woord opgespaard zijnde, tot vuur bewaard in de dag van beoordeling en van ondergang van de oneerbiedige mensen</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14</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176401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15</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pic>
        <p:nvPicPr>
          <p:cNvPr id="7" name="Picture 1" descr="Aionen 02"/>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52550" y="1646238"/>
            <a:ext cx="9486900" cy="4357124"/>
          </a:xfrm>
          <a:prstGeom prst="rect">
            <a:avLst/>
          </a:prstGeom>
          <a:noFill/>
          <a:ln>
            <a:noFill/>
          </a:ln>
        </p:spPr>
      </p:pic>
    </p:spTree>
    <p:extLst>
      <p:ext uri="{BB962C8B-B14F-4D97-AF65-F5344CB8AC3E}">
        <p14:creationId xmlns:p14="http://schemas.microsoft.com/office/powerpoint/2010/main" val="38471410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Een ander lichaam – waarom?</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400" dirty="0" smtClean="0">
                <a:solidFill>
                  <a:srgbClr val="003399"/>
                </a:solidFill>
                <a:latin typeface="Trebuchet MS" panose="020B0603020202020204" pitchFamily="34" charset="0"/>
              </a:rPr>
              <a:t>God bereikt elk doel dat Hij Zich stelt… altijd! </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Zijn doel met de schepping? Alles worden in allen! - 1Korinthiërs 15:28</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Alleen mogelijk indien allen </a:t>
            </a:r>
            <a:r>
              <a:rPr lang="nl-NL" sz="2400" dirty="0" err="1" smtClean="0">
                <a:solidFill>
                  <a:srgbClr val="003399"/>
                </a:solidFill>
                <a:latin typeface="Trebuchet MS" panose="020B0603020202020204" pitchFamily="34" charset="0"/>
              </a:rPr>
              <a:t>Levendgemaakt</a:t>
            </a:r>
            <a:r>
              <a:rPr lang="nl-NL" sz="2400" dirty="0" smtClean="0">
                <a:solidFill>
                  <a:srgbClr val="003399"/>
                </a:solidFill>
                <a:latin typeface="Trebuchet MS" panose="020B0603020202020204" pitchFamily="34" charset="0"/>
              </a:rPr>
              <a:t> worden!</a:t>
            </a:r>
          </a:p>
          <a:p>
            <a:r>
              <a:rPr lang="nl-NL" sz="2400" dirty="0" smtClean="0">
                <a:solidFill>
                  <a:srgbClr val="003399"/>
                </a:solidFill>
                <a:latin typeface="Trebuchet MS" panose="020B0603020202020204" pitchFamily="34" charset="0"/>
              </a:rPr>
              <a:t>Dood dient verslonden (= opgeslokt) te worden door </a:t>
            </a:r>
            <a:r>
              <a:rPr lang="nl-NL" sz="2400" dirty="0" err="1" smtClean="0">
                <a:solidFill>
                  <a:srgbClr val="003399"/>
                </a:solidFill>
                <a:latin typeface="Trebuchet MS" panose="020B0603020202020204" pitchFamily="34" charset="0"/>
              </a:rPr>
              <a:t>Levendmaking</a:t>
            </a:r>
            <a:r>
              <a:rPr lang="nl-NL" sz="2400" dirty="0" smtClean="0">
                <a:solidFill>
                  <a:srgbClr val="003399"/>
                </a:solidFill>
                <a:latin typeface="Trebuchet MS" panose="020B0603020202020204" pitchFamily="34" charset="0"/>
              </a:rPr>
              <a:t> =&gt; resulteert in onsterfelijkheid.</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- 1Korinthiërs 15:54</a:t>
            </a:r>
          </a:p>
          <a:p>
            <a:r>
              <a:rPr lang="nl-NL" sz="2400" dirty="0" smtClean="0">
                <a:solidFill>
                  <a:srgbClr val="003399"/>
                </a:solidFill>
                <a:latin typeface="Trebuchet MS" panose="020B0603020202020204" pitchFamily="34" charset="0"/>
              </a:rPr>
              <a:t>Ons lichaam dient aangepast te worden aan nieuwe omstandigheden. - Efeziërs 1:3 (</a:t>
            </a:r>
            <a:r>
              <a:rPr lang="nl-NL" sz="2400" i="1" dirty="0" smtClean="0">
                <a:solidFill>
                  <a:srgbClr val="003399"/>
                </a:solidFill>
                <a:latin typeface="Trebuchet MS" panose="020B0603020202020204" pitchFamily="34" charset="0"/>
              </a:rPr>
              <a:t>… </a:t>
            </a:r>
            <a:r>
              <a:rPr lang="nl-NL" sz="2400" i="1" dirty="0" err="1" smtClean="0">
                <a:solidFill>
                  <a:srgbClr val="003399"/>
                </a:solidFill>
                <a:latin typeface="Trebuchet MS" panose="020B0603020202020204" pitchFamily="34" charset="0"/>
              </a:rPr>
              <a:t>temidden</a:t>
            </a:r>
            <a:r>
              <a:rPr lang="nl-NL" sz="2400" i="1" dirty="0" smtClean="0">
                <a:solidFill>
                  <a:srgbClr val="003399"/>
                </a:solidFill>
                <a:latin typeface="Trebuchet MS" panose="020B0603020202020204" pitchFamily="34" charset="0"/>
              </a:rPr>
              <a:t> van de hemelingen…</a:t>
            </a:r>
            <a:r>
              <a:rPr lang="nl-NL" sz="2400" dirty="0" smtClean="0">
                <a:solidFill>
                  <a:srgbClr val="003399"/>
                </a:solidFill>
                <a:latin typeface="Trebuchet MS" panose="020B0603020202020204" pitchFamily="34" charset="0"/>
              </a:rPr>
              <a:t>)</a:t>
            </a:r>
          </a:p>
          <a:p>
            <a:r>
              <a:rPr lang="nl-NL" sz="2400" dirty="0" smtClean="0">
                <a:solidFill>
                  <a:srgbClr val="003399"/>
                </a:solidFill>
                <a:latin typeface="Trebuchet MS" panose="020B0603020202020204" pitchFamily="34" charset="0"/>
              </a:rPr>
              <a:t>Het wordt ons definitieve lichaam! Ons huidige – vernederde – lichaam is tijdelijk en dient slechts tot ervaring van een groot contrast!</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16</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2541964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Belangrijke tweedeling</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pPr marL="0" indent="0">
              <a:buNone/>
            </a:pPr>
            <a:r>
              <a:rPr lang="nl-NL" sz="2400" dirty="0" smtClean="0">
                <a:solidFill>
                  <a:srgbClr val="003399"/>
                </a:solidFill>
                <a:latin typeface="Trebuchet MS" panose="020B0603020202020204" pitchFamily="34" charset="0"/>
              </a:rPr>
              <a:t>Genesis 1</a:t>
            </a:r>
          </a:p>
          <a:p>
            <a:r>
              <a:rPr lang="nl-NL" sz="2400" dirty="0" smtClean="0">
                <a:solidFill>
                  <a:srgbClr val="003399"/>
                </a:solidFill>
                <a:latin typeface="Trebuchet MS" panose="020B0603020202020204" pitchFamily="34" charset="0"/>
              </a:rPr>
              <a:t>1 </a:t>
            </a:r>
            <a:r>
              <a:rPr lang="nl-NL" sz="2400" dirty="0">
                <a:solidFill>
                  <a:srgbClr val="003399"/>
                </a:solidFill>
                <a:latin typeface="Trebuchet MS" panose="020B0603020202020204" pitchFamily="34" charset="0"/>
              </a:rPr>
              <a:t>In begin schiep </a:t>
            </a:r>
            <a:r>
              <a:rPr lang="nl-NL" sz="2400" dirty="0" err="1">
                <a:solidFill>
                  <a:srgbClr val="003399"/>
                </a:solidFill>
                <a:latin typeface="Trebuchet MS" panose="020B0603020202020204" pitchFamily="34" charset="0"/>
              </a:rPr>
              <a:t>Elohim</a:t>
            </a:r>
            <a:r>
              <a:rPr lang="nl-NL" sz="2400" dirty="0">
                <a:solidFill>
                  <a:srgbClr val="003399"/>
                </a:solidFill>
                <a:latin typeface="Trebuchet MS" panose="020B0603020202020204" pitchFamily="34" charset="0"/>
              </a:rPr>
              <a:t> de </a:t>
            </a:r>
            <a:r>
              <a:rPr lang="nl-NL" sz="2400" i="1" dirty="0">
                <a:solidFill>
                  <a:srgbClr val="003399"/>
                </a:solidFill>
                <a:latin typeface="Trebuchet MS" panose="020B0603020202020204" pitchFamily="34" charset="0"/>
              </a:rPr>
              <a:t>hemelen</a:t>
            </a:r>
            <a:r>
              <a:rPr lang="nl-NL" sz="2400" dirty="0">
                <a:solidFill>
                  <a:srgbClr val="003399"/>
                </a:solidFill>
                <a:latin typeface="Trebuchet MS" panose="020B0603020202020204" pitchFamily="34" charset="0"/>
              </a:rPr>
              <a:t> en de </a:t>
            </a:r>
            <a:r>
              <a:rPr lang="nl-NL" sz="2400" i="1" dirty="0">
                <a:solidFill>
                  <a:srgbClr val="003399"/>
                </a:solidFill>
                <a:latin typeface="Trebuchet MS" panose="020B0603020202020204" pitchFamily="34" charset="0"/>
              </a:rPr>
              <a:t>aarde</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a:p>
            <a:r>
              <a:rPr lang="nl-NL" sz="2400" dirty="0">
                <a:solidFill>
                  <a:srgbClr val="003399"/>
                </a:solidFill>
                <a:latin typeface="Trebuchet MS" panose="020B0603020202020204" pitchFamily="34" charset="0"/>
              </a:rPr>
              <a:t>2 En de aarde was chaos en leegstaand en er is duisternis over oppervlakte van de waterdiepte. En geest van </a:t>
            </a:r>
            <a:r>
              <a:rPr lang="nl-NL" sz="2400" dirty="0" err="1">
                <a:solidFill>
                  <a:srgbClr val="003399"/>
                </a:solidFill>
                <a:latin typeface="Trebuchet MS" panose="020B0603020202020204" pitchFamily="34" charset="0"/>
              </a:rPr>
              <a:t>Elohim</a:t>
            </a:r>
            <a:r>
              <a:rPr lang="nl-NL" sz="2400" dirty="0">
                <a:solidFill>
                  <a:srgbClr val="003399"/>
                </a:solidFill>
                <a:latin typeface="Trebuchet MS" panose="020B0603020202020204" pitchFamily="34" charset="0"/>
              </a:rPr>
              <a:t> vibreert over de oppervlakte van de wateren</a:t>
            </a:r>
            <a:r>
              <a:rPr lang="nl-NL" sz="2400" dirty="0" smtClean="0">
                <a:solidFill>
                  <a:srgbClr val="003399"/>
                </a:solidFill>
                <a:latin typeface="Trebuchet MS" panose="020B0603020202020204" pitchFamily="34" charset="0"/>
              </a:rPr>
              <a:t>.</a:t>
            </a:r>
          </a:p>
          <a:p>
            <a:pPr marL="0" indent="0">
              <a:buNone/>
            </a:pPr>
            <a:endParaRPr lang="nl-NL" sz="2400" dirty="0" smtClean="0">
              <a:solidFill>
                <a:srgbClr val="003399"/>
              </a:solidFill>
              <a:latin typeface="Trebuchet MS" panose="020B0603020202020204" pitchFamily="34" charset="0"/>
            </a:endParaRPr>
          </a:p>
          <a:p>
            <a:pPr marL="0" indent="0">
              <a:buNone/>
            </a:pPr>
            <a:r>
              <a:rPr lang="nl-NL" sz="2400" dirty="0" smtClean="0">
                <a:solidFill>
                  <a:srgbClr val="003399"/>
                </a:solidFill>
                <a:latin typeface="Trebuchet MS" panose="020B0603020202020204" pitchFamily="34" charset="0"/>
              </a:rPr>
              <a:t>Kortom:</a:t>
            </a:r>
          </a:p>
          <a:p>
            <a:pPr marL="0" indent="0">
              <a:buNone/>
            </a:pPr>
            <a:r>
              <a:rPr lang="nl-NL" sz="2400" dirty="0">
                <a:solidFill>
                  <a:srgbClr val="003399"/>
                </a:solidFill>
                <a:latin typeface="Trebuchet MS" panose="020B0603020202020204" pitchFamily="34" charset="0"/>
              </a:rPr>
              <a:t>Eerst de </a:t>
            </a:r>
            <a:r>
              <a:rPr lang="nl-NL" sz="2400" dirty="0" smtClean="0">
                <a:solidFill>
                  <a:srgbClr val="003399"/>
                </a:solidFill>
                <a:latin typeface="Trebuchet MS" panose="020B0603020202020204" pitchFamily="34" charset="0"/>
              </a:rPr>
              <a:t>hemelen… </a:t>
            </a:r>
            <a:r>
              <a:rPr lang="nl-NL" sz="2400" dirty="0">
                <a:solidFill>
                  <a:srgbClr val="003399"/>
                </a:solidFill>
                <a:latin typeface="Trebuchet MS" panose="020B0603020202020204" pitchFamily="34" charset="0"/>
              </a:rPr>
              <a:t>en daarna de </a:t>
            </a:r>
            <a:r>
              <a:rPr lang="nl-NL" sz="2400" dirty="0" smtClean="0">
                <a:solidFill>
                  <a:srgbClr val="003399"/>
                </a:solidFill>
                <a:latin typeface="Trebuchet MS" panose="020B0603020202020204" pitchFamily="34" charset="0"/>
              </a:rPr>
              <a:t>aarde!</a:t>
            </a:r>
          </a:p>
          <a:p>
            <a:pPr marL="0" indent="0">
              <a:buNone/>
            </a:pP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17</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297038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Vervolgens… uitsluitend aarde!</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fontScale="92500"/>
          </a:bodyPr>
          <a:lstStyle/>
          <a:p>
            <a:pPr marL="0" indent="0">
              <a:buNone/>
            </a:pPr>
            <a:r>
              <a:rPr lang="nl-NL" sz="2400" dirty="0" smtClean="0">
                <a:solidFill>
                  <a:srgbClr val="003399"/>
                </a:solidFill>
                <a:latin typeface="Trebuchet MS" panose="020B0603020202020204" pitchFamily="34" charset="0"/>
              </a:rPr>
              <a:t>Indien de Schrift sprak over hemelse zaken =&gt;</a:t>
            </a:r>
          </a:p>
          <a:p>
            <a:r>
              <a:rPr lang="nl-NL" sz="2400" dirty="0" smtClean="0">
                <a:solidFill>
                  <a:srgbClr val="003399"/>
                </a:solidFill>
                <a:latin typeface="Trebuchet MS" panose="020B0603020202020204" pitchFamily="34" charset="0"/>
              </a:rPr>
              <a:t>Zon, maan en sterren </a:t>
            </a:r>
            <a:r>
              <a:rPr lang="nl-NL" sz="2400" u="sng" dirty="0" smtClean="0">
                <a:solidFill>
                  <a:srgbClr val="003399"/>
                </a:solidFill>
                <a:latin typeface="Trebuchet MS" panose="020B0603020202020204" pitchFamily="34" charset="0"/>
              </a:rPr>
              <a:t>in relatie tot aarde</a:t>
            </a:r>
          </a:p>
          <a:p>
            <a:r>
              <a:rPr lang="nl-NL" sz="2400" dirty="0" smtClean="0">
                <a:solidFill>
                  <a:srgbClr val="003399"/>
                </a:solidFill>
                <a:latin typeface="Trebuchet MS" panose="020B0603020202020204" pitchFamily="34" charset="0"/>
              </a:rPr>
              <a:t>Uitsluitend menselijk bewustzijn van bestaan hemelse wezens door:</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 </a:t>
            </a:r>
            <a:r>
              <a:rPr lang="nl-NL" sz="2400" dirty="0">
                <a:solidFill>
                  <a:srgbClr val="003399"/>
                </a:solidFill>
                <a:latin typeface="Trebuchet MS" panose="020B0603020202020204" pitchFamily="34" charset="0"/>
              </a:rPr>
              <a:t>hun </a:t>
            </a:r>
            <a:r>
              <a:rPr lang="nl-NL" sz="2400" dirty="0" smtClean="0">
                <a:solidFill>
                  <a:srgbClr val="003399"/>
                </a:solidFill>
                <a:latin typeface="Trebuchet MS" panose="020B0603020202020204" pitchFamily="34" charset="0"/>
              </a:rPr>
              <a:t>bezoek in het verleden</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 invasie van satan en trawanten in de toekomst</a:t>
            </a:r>
          </a:p>
          <a:p>
            <a:r>
              <a:rPr lang="nl-NL" sz="2400" dirty="0" smtClean="0">
                <a:solidFill>
                  <a:srgbClr val="003399"/>
                </a:solidFill>
                <a:latin typeface="Trebuchet MS" panose="020B0603020202020204" pitchFamily="34" charset="0"/>
              </a:rPr>
              <a:t>Aanvankelijk alleen focus op herstel van de aarde, anticipatie op </a:t>
            </a:r>
            <a:r>
              <a:rPr lang="nl-NL" sz="2400" dirty="0" err="1" smtClean="0">
                <a:solidFill>
                  <a:srgbClr val="003399"/>
                </a:solidFill>
                <a:latin typeface="Trebuchet MS" panose="020B0603020202020204" pitchFamily="34" charset="0"/>
              </a:rPr>
              <a:t>Millenium</a:t>
            </a:r>
            <a:r>
              <a:rPr lang="nl-NL" sz="2400" dirty="0" smtClean="0">
                <a:solidFill>
                  <a:srgbClr val="003399"/>
                </a:solidFill>
                <a:latin typeface="Trebuchet MS" panose="020B0603020202020204" pitchFamily="34" charset="0"/>
              </a:rPr>
              <a:t> koninkrijk en nieuwe schepping</a:t>
            </a:r>
          </a:p>
          <a:p>
            <a:r>
              <a:rPr lang="nl-NL" sz="2400" dirty="0" smtClean="0">
                <a:solidFill>
                  <a:srgbClr val="003399"/>
                </a:solidFill>
                <a:latin typeface="Trebuchet MS" panose="020B0603020202020204" pitchFamily="34" charset="0"/>
              </a:rPr>
              <a:t>Nooit ook maar een hint richting hemelse bestemming! De uitspraak </a:t>
            </a:r>
            <a:r>
              <a:rPr lang="nl-NL" sz="2400" i="1" dirty="0" smtClean="0">
                <a:solidFill>
                  <a:srgbClr val="003399"/>
                </a:solidFill>
                <a:latin typeface="Trebuchet MS" panose="020B0603020202020204" pitchFamily="34" charset="0"/>
              </a:rPr>
              <a:t>“naar de hemel gaan”</a:t>
            </a:r>
            <a:r>
              <a:rPr lang="nl-NL" sz="2400" dirty="0" smtClean="0">
                <a:solidFill>
                  <a:srgbClr val="003399"/>
                </a:solidFill>
                <a:latin typeface="Trebuchet MS" panose="020B0603020202020204" pitchFamily="34" charset="0"/>
              </a:rPr>
              <a:t> was volkomen onbekend; men verwachtte een </a:t>
            </a:r>
            <a:r>
              <a:rPr lang="nl-NL" sz="2400" dirty="0" err="1" smtClean="0">
                <a:solidFill>
                  <a:srgbClr val="003399"/>
                </a:solidFill>
                <a:latin typeface="Trebuchet MS" panose="020B0603020202020204" pitchFamily="34" charset="0"/>
              </a:rPr>
              <a:t>lotdeel</a:t>
            </a:r>
            <a:r>
              <a:rPr lang="nl-NL" sz="2400" dirty="0" smtClean="0">
                <a:solidFill>
                  <a:srgbClr val="003399"/>
                </a:solidFill>
                <a:latin typeface="Trebuchet MS" panose="020B0603020202020204" pitchFamily="34" charset="0"/>
              </a:rPr>
              <a:t> en fysieke (</a:t>
            </a:r>
            <a:r>
              <a:rPr lang="nl-NL" sz="2400" dirty="0" err="1" smtClean="0">
                <a:solidFill>
                  <a:srgbClr val="003399"/>
                </a:solidFill>
                <a:latin typeface="Trebuchet MS" panose="020B0603020202020204" pitchFamily="34" charset="0"/>
              </a:rPr>
              <a:t>zielse</a:t>
            </a:r>
            <a:r>
              <a:rPr lang="nl-NL" sz="2400" dirty="0" smtClean="0">
                <a:solidFill>
                  <a:srgbClr val="003399"/>
                </a:solidFill>
                <a:latin typeface="Trebuchet MS" panose="020B0603020202020204" pitchFamily="34" charset="0"/>
              </a:rPr>
              <a:t>) zegeningen op aarde</a:t>
            </a:r>
            <a:r>
              <a:rPr lang="nl-NL" sz="1800" dirty="0" smtClean="0">
                <a:solidFill>
                  <a:srgbClr val="003399"/>
                </a:solidFill>
                <a:latin typeface="Trebuchet MS" panose="020B0603020202020204" pitchFamily="34" charset="0"/>
              </a:rPr>
              <a:t> (klimaat, lang leven, geen weeën, grond, voedsel, overvloed)</a:t>
            </a:r>
          </a:p>
          <a:p>
            <a:r>
              <a:rPr lang="nl-NL" sz="2400" i="1" dirty="0" smtClean="0">
                <a:solidFill>
                  <a:srgbClr val="003399"/>
                </a:solidFill>
                <a:latin typeface="Trebuchet MS" panose="020B0603020202020204" pitchFamily="34" charset="0"/>
              </a:rPr>
              <a:t>Het is Paulus die een groot geheim mag onthullen: de roeping van een nieuwe groep mensen =&gt; tussen de hemelingen!</a:t>
            </a:r>
            <a:endParaRPr lang="nl-NL" sz="2400" i="1"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18</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805054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Hemelse omstandigheden</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r>
              <a:rPr lang="nl-NL" sz="2400" dirty="0">
                <a:solidFill>
                  <a:srgbClr val="003399"/>
                </a:solidFill>
                <a:latin typeface="Trebuchet MS" panose="020B0603020202020204" pitchFamily="34" charset="0"/>
              </a:rPr>
              <a:t>Efeziërs 1:3 =&gt;</a:t>
            </a:r>
            <a:br>
              <a:rPr lang="nl-NL" sz="2400" dirty="0">
                <a:solidFill>
                  <a:srgbClr val="003399"/>
                </a:solidFill>
                <a:latin typeface="Trebuchet MS" panose="020B0603020202020204" pitchFamily="34" charset="0"/>
              </a:rPr>
            </a:br>
            <a:r>
              <a:rPr lang="nl-NL" sz="2400" dirty="0">
                <a:solidFill>
                  <a:srgbClr val="003399"/>
                </a:solidFill>
                <a:latin typeface="Trebuchet MS" panose="020B0603020202020204" pitchFamily="34" charset="0"/>
              </a:rPr>
              <a:t>Gezegend is de God en Vader van onze Heer, Jezus Christus, Die ons zegent met alle geestelijke zegen </a:t>
            </a:r>
            <a:r>
              <a:rPr lang="nl-NL" sz="2400" u="sng" dirty="0" smtClean="0">
                <a:solidFill>
                  <a:srgbClr val="003399"/>
                </a:solidFill>
                <a:latin typeface="Trebuchet MS" panose="020B0603020202020204" pitchFamily="34" charset="0"/>
              </a:rPr>
              <a:t>tussen de hemelingen</a:t>
            </a:r>
            <a:r>
              <a:rPr lang="nl-NL" sz="2400" dirty="0">
                <a:solidFill>
                  <a:srgbClr val="003399"/>
                </a:solidFill>
                <a:latin typeface="Trebuchet MS" panose="020B0603020202020204" pitchFamily="34" charset="0"/>
              </a:rPr>
              <a:t>, in Christus, </a:t>
            </a:r>
            <a:r>
              <a:rPr lang="nl-NL" sz="2400" dirty="0" smtClean="0">
                <a:solidFill>
                  <a:srgbClr val="003399"/>
                </a:solidFill>
                <a:latin typeface="Trebuchet MS" panose="020B0603020202020204" pitchFamily="34" charset="0"/>
              </a:rPr>
              <a:t>…</a:t>
            </a:r>
            <a:br>
              <a:rPr lang="nl-NL" sz="2400" dirty="0" smtClean="0">
                <a:solidFill>
                  <a:srgbClr val="003399"/>
                </a:solidFill>
                <a:latin typeface="Trebuchet MS" panose="020B0603020202020204" pitchFamily="34" charset="0"/>
              </a:rPr>
            </a:br>
            <a:endParaRPr lang="nl-NL" sz="2400" dirty="0" smtClean="0">
              <a:solidFill>
                <a:srgbClr val="003399"/>
              </a:solidFill>
              <a:latin typeface="Trebuchet MS" panose="020B0603020202020204" pitchFamily="34" charset="0"/>
            </a:endParaRPr>
          </a:p>
          <a:p>
            <a:r>
              <a:rPr lang="nl-NL" sz="2400" dirty="0">
                <a:solidFill>
                  <a:srgbClr val="003399"/>
                </a:solidFill>
                <a:latin typeface="Trebuchet MS" panose="020B0603020202020204" pitchFamily="34" charset="0"/>
              </a:rPr>
              <a:t>t</a:t>
            </a:r>
            <a:r>
              <a:rPr lang="nl-NL" sz="2400" dirty="0" smtClean="0">
                <a:solidFill>
                  <a:srgbClr val="003399"/>
                </a:solidFill>
                <a:latin typeface="Trebuchet MS" panose="020B0603020202020204" pitchFamily="34" charset="0"/>
              </a:rPr>
              <a:t>ussen =&gt; </a:t>
            </a:r>
            <a:r>
              <a:rPr lang="nl-NL" sz="2400" dirty="0">
                <a:solidFill>
                  <a:srgbClr val="003399"/>
                </a:solidFill>
                <a:latin typeface="Trebuchet MS" panose="020B0603020202020204" pitchFamily="34" charset="0"/>
              </a:rPr>
              <a:t>Grieks: </a:t>
            </a:r>
            <a:r>
              <a:rPr lang="nl-NL" sz="2400" i="1" dirty="0" smtClean="0">
                <a:solidFill>
                  <a:srgbClr val="003399"/>
                </a:solidFill>
                <a:latin typeface="Trebuchet MS" panose="020B0603020202020204" pitchFamily="34" charset="0"/>
              </a:rPr>
              <a:t>en </a:t>
            </a:r>
            <a:r>
              <a:rPr lang="nl-NL" sz="2000" dirty="0" smtClean="0">
                <a:solidFill>
                  <a:srgbClr val="003399"/>
                </a:solidFill>
                <a:latin typeface="Trebuchet MS" panose="020B0603020202020204" pitchFamily="34" charset="0"/>
              </a:rPr>
              <a:t>(vertaald met “tussen” indien onderwerp is meervoud)</a:t>
            </a:r>
            <a:r>
              <a:rPr lang="nl-NL" sz="2400" dirty="0" smtClean="0">
                <a:solidFill>
                  <a:srgbClr val="003399"/>
                </a:solidFill>
                <a:latin typeface="Trebuchet MS" panose="020B0603020202020204" pitchFamily="34" charset="0"/>
              </a:rPr>
              <a:t> </a:t>
            </a:r>
          </a:p>
          <a:p>
            <a:r>
              <a:rPr lang="nl-NL" sz="2400" dirty="0" smtClean="0">
                <a:solidFill>
                  <a:srgbClr val="003399"/>
                </a:solidFill>
                <a:latin typeface="Trebuchet MS" panose="020B0603020202020204" pitchFamily="34" charset="0"/>
              </a:rPr>
              <a:t>de =&gt; </a:t>
            </a:r>
            <a:r>
              <a:rPr lang="nl-NL" sz="2400" dirty="0">
                <a:solidFill>
                  <a:srgbClr val="003399"/>
                </a:solidFill>
                <a:latin typeface="Trebuchet MS" panose="020B0603020202020204" pitchFamily="34" charset="0"/>
              </a:rPr>
              <a:t>Grieks: </a:t>
            </a:r>
            <a:r>
              <a:rPr lang="nl-NL" sz="2400" i="1" dirty="0" smtClean="0">
                <a:solidFill>
                  <a:srgbClr val="003399"/>
                </a:solidFill>
                <a:latin typeface="Trebuchet MS" panose="020B0603020202020204" pitchFamily="34" charset="0"/>
              </a:rPr>
              <a:t>ho</a:t>
            </a:r>
          </a:p>
          <a:p>
            <a:endParaRPr lang="nl-NL" sz="2400" i="1" dirty="0" smtClean="0">
              <a:solidFill>
                <a:srgbClr val="003399"/>
              </a:solidFill>
              <a:latin typeface="Trebuchet MS" panose="020B0603020202020204" pitchFamily="34" charset="0"/>
            </a:endParaRPr>
          </a:p>
          <a:p>
            <a:r>
              <a:rPr lang="nl-NL" sz="2400" dirty="0" smtClean="0">
                <a:solidFill>
                  <a:srgbClr val="003399"/>
                </a:solidFill>
                <a:latin typeface="Trebuchet MS" panose="020B0603020202020204" pitchFamily="34" charset="0"/>
              </a:rPr>
              <a:t>Grieks: </a:t>
            </a:r>
            <a:r>
              <a:rPr lang="nl-NL" sz="2400" i="1" dirty="0" err="1" smtClean="0">
                <a:solidFill>
                  <a:srgbClr val="003399"/>
                </a:solidFill>
                <a:latin typeface="Trebuchet MS" panose="020B0603020202020204" pitchFamily="34" charset="0"/>
              </a:rPr>
              <a:t>ouranios</a:t>
            </a:r>
            <a:r>
              <a:rPr lang="nl-NL" sz="2400" i="1" dirty="0" smtClean="0">
                <a:solidFill>
                  <a:srgbClr val="003399"/>
                </a:solidFill>
                <a:latin typeface="Trebuchet MS" panose="020B0603020202020204" pitchFamily="34" charset="0"/>
              </a:rPr>
              <a:t> =</a:t>
            </a:r>
            <a:r>
              <a:rPr lang="nl-NL" sz="2400" dirty="0" smtClean="0">
                <a:solidFill>
                  <a:srgbClr val="003399"/>
                </a:solidFill>
                <a:latin typeface="Trebuchet MS" panose="020B0603020202020204" pitchFamily="34" charset="0"/>
              </a:rPr>
              <a:t> </a:t>
            </a:r>
            <a:r>
              <a:rPr lang="nl-NL" sz="2400" dirty="0" err="1" smtClean="0">
                <a:solidFill>
                  <a:srgbClr val="003399"/>
                </a:solidFill>
                <a:latin typeface="Trebuchet MS" panose="020B0603020202020204" pitchFamily="34" charset="0"/>
              </a:rPr>
              <a:t>hemelsen</a:t>
            </a:r>
            <a:endParaRPr lang="nl-NL" sz="2400" dirty="0" smtClean="0">
              <a:solidFill>
                <a:srgbClr val="003399"/>
              </a:solidFill>
              <a:latin typeface="Trebuchet MS" panose="020B0603020202020204" pitchFamily="34" charset="0"/>
            </a:endParaRPr>
          </a:p>
          <a:p>
            <a:r>
              <a:rPr lang="nl-NL" sz="2400" dirty="0">
                <a:solidFill>
                  <a:srgbClr val="003399"/>
                </a:solidFill>
                <a:latin typeface="Trebuchet MS" panose="020B0603020202020204" pitchFamily="34" charset="0"/>
              </a:rPr>
              <a:t>Grieks: </a:t>
            </a:r>
            <a:r>
              <a:rPr lang="nl-NL" sz="2400" i="1" dirty="0" err="1" smtClean="0">
                <a:solidFill>
                  <a:srgbClr val="003399"/>
                </a:solidFill>
                <a:latin typeface="Trebuchet MS" panose="020B0603020202020204" pitchFamily="34" charset="0"/>
              </a:rPr>
              <a:t>ep</a:t>
            </a:r>
            <a:r>
              <a:rPr lang="nl-NL" sz="2400" i="1" dirty="0" smtClean="0">
                <a:solidFill>
                  <a:srgbClr val="003399"/>
                </a:solidFill>
                <a:latin typeface="Trebuchet MS" panose="020B0603020202020204" pitchFamily="34" charset="0"/>
              </a:rPr>
              <a:t> </a:t>
            </a:r>
            <a:r>
              <a:rPr lang="nl-NL" sz="2400" i="1" dirty="0">
                <a:solidFill>
                  <a:srgbClr val="003399"/>
                </a:solidFill>
                <a:latin typeface="Trebuchet MS" panose="020B0603020202020204" pitchFamily="34" charset="0"/>
              </a:rPr>
              <a:t>=</a:t>
            </a:r>
            <a:r>
              <a:rPr lang="nl-NL" sz="2400" dirty="0">
                <a:solidFill>
                  <a:srgbClr val="003399"/>
                </a:solidFill>
                <a:latin typeface="Trebuchet MS" panose="020B0603020202020204" pitchFamily="34" charset="0"/>
              </a:rPr>
              <a:t> </a:t>
            </a:r>
            <a:r>
              <a:rPr lang="nl-NL" sz="2400" dirty="0" smtClean="0">
                <a:solidFill>
                  <a:srgbClr val="003399"/>
                </a:solidFill>
                <a:latin typeface="Trebuchet MS" panose="020B0603020202020204" pitchFamily="34" charset="0"/>
              </a:rPr>
              <a:t>op</a:t>
            </a:r>
          </a:p>
          <a:p>
            <a:pPr marL="0" indent="0">
              <a:buNone/>
            </a:pPr>
            <a:endParaRPr lang="nl-NL" sz="2400" dirty="0" smtClean="0">
              <a:solidFill>
                <a:srgbClr val="003399"/>
              </a:solidFill>
              <a:latin typeface="Trebuchet MS" panose="020B0603020202020204" pitchFamily="34" charset="0"/>
            </a:endParaRPr>
          </a:p>
          <a:p>
            <a:r>
              <a:rPr lang="nl-NL" sz="2400" dirty="0">
                <a:solidFill>
                  <a:srgbClr val="003399"/>
                </a:solidFill>
                <a:latin typeface="Trebuchet MS" panose="020B0603020202020204" pitchFamily="34" charset="0"/>
              </a:rPr>
              <a:t>h</a:t>
            </a:r>
            <a:r>
              <a:rPr lang="nl-NL" sz="2400" dirty="0" smtClean="0">
                <a:solidFill>
                  <a:srgbClr val="003399"/>
                </a:solidFill>
                <a:latin typeface="Trebuchet MS" panose="020B0603020202020204" pitchFamily="34" charset="0"/>
              </a:rPr>
              <a:t>emelingen =&gt; Grieks: </a:t>
            </a:r>
            <a:r>
              <a:rPr lang="nl-NL" sz="2400" i="1" dirty="0" err="1" smtClean="0">
                <a:solidFill>
                  <a:srgbClr val="003399"/>
                </a:solidFill>
                <a:latin typeface="Trebuchet MS" panose="020B0603020202020204" pitchFamily="34" charset="0"/>
              </a:rPr>
              <a:t>epouranios</a:t>
            </a:r>
            <a:r>
              <a:rPr lang="nl-NL" sz="2400" dirty="0" smtClean="0">
                <a:solidFill>
                  <a:srgbClr val="003399"/>
                </a:solidFill>
                <a:latin typeface="Trebuchet MS" panose="020B0603020202020204" pitchFamily="34" charset="0"/>
              </a:rPr>
              <a:t> = OP-HEMELSEN</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19</a:t>
            </a:fld>
            <a:endParaRPr lang="nl-NL"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753416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Verschil tussen:</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dirty="0">
                <a:solidFill>
                  <a:srgbClr val="003399"/>
                </a:solidFill>
                <a:latin typeface="Trebuchet MS" panose="020B0603020202020204" pitchFamily="34" charset="0"/>
              </a:rPr>
              <a:t>Opstanding </a:t>
            </a:r>
            <a:r>
              <a:rPr lang="nl-NL" dirty="0" smtClean="0">
                <a:solidFill>
                  <a:srgbClr val="003399"/>
                </a:solidFill>
                <a:latin typeface="Trebuchet MS" panose="020B0603020202020204" pitchFamily="34" charset="0"/>
              </a:rPr>
              <a:t>=&gt; </a:t>
            </a:r>
            <a:br>
              <a:rPr lang="nl-NL" dirty="0" smtClean="0">
                <a:solidFill>
                  <a:srgbClr val="003399"/>
                </a:solidFill>
                <a:latin typeface="Trebuchet MS" panose="020B0603020202020204" pitchFamily="34" charset="0"/>
              </a:rPr>
            </a:br>
            <a:r>
              <a:rPr lang="nl-NL" i="1" dirty="0" smtClean="0">
                <a:solidFill>
                  <a:srgbClr val="003399"/>
                </a:solidFill>
                <a:latin typeface="Trebuchet MS" panose="020B0603020202020204" pitchFamily="34" charset="0"/>
              </a:rPr>
              <a:t>opstaan</a:t>
            </a:r>
            <a:r>
              <a:rPr lang="nl-NL" dirty="0" smtClean="0">
                <a:solidFill>
                  <a:srgbClr val="003399"/>
                </a:solidFill>
                <a:latin typeface="Trebuchet MS" panose="020B0603020202020204" pitchFamily="34" charset="0"/>
              </a:rPr>
              <a:t> vanuit de doden met hetzelfde aardse lichaam</a:t>
            </a:r>
            <a:br>
              <a:rPr lang="nl-NL" dirty="0" smtClean="0">
                <a:solidFill>
                  <a:srgbClr val="003399"/>
                </a:solidFill>
                <a:latin typeface="Trebuchet MS" panose="020B0603020202020204" pitchFamily="34" charset="0"/>
              </a:rPr>
            </a:br>
            <a:endParaRPr lang="nl-NL" dirty="0" smtClean="0">
              <a:solidFill>
                <a:srgbClr val="003399"/>
              </a:solidFill>
              <a:latin typeface="Trebuchet MS" panose="020B0603020202020204" pitchFamily="34" charset="0"/>
            </a:endParaRPr>
          </a:p>
          <a:p>
            <a:r>
              <a:rPr lang="nl-NL" dirty="0" err="1" smtClean="0">
                <a:solidFill>
                  <a:srgbClr val="003399"/>
                </a:solidFill>
                <a:latin typeface="Trebuchet MS" panose="020B0603020202020204" pitchFamily="34" charset="0"/>
              </a:rPr>
              <a:t>Levendmaking</a:t>
            </a:r>
            <a:r>
              <a:rPr lang="nl-NL" dirty="0" smtClean="0">
                <a:solidFill>
                  <a:srgbClr val="003399"/>
                </a:solidFill>
                <a:latin typeface="Trebuchet MS" panose="020B0603020202020204" pitchFamily="34" charset="0"/>
              </a:rPr>
              <a:t> =&gt;</a:t>
            </a:r>
            <a:br>
              <a:rPr lang="nl-NL" dirty="0" smtClean="0">
                <a:solidFill>
                  <a:srgbClr val="003399"/>
                </a:solidFill>
                <a:latin typeface="Trebuchet MS" panose="020B0603020202020204" pitchFamily="34" charset="0"/>
              </a:rPr>
            </a:br>
            <a:r>
              <a:rPr lang="nl-NL" i="1" dirty="0" smtClean="0">
                <a:solidFill>
                  <a:srgbClr val="003399"/>
                </a:solidFill>
                <a:latin typeface="Trebuchet MS" panose="020B0603020202020204" pitchFamily="34" charset="0"/>
              </a:rPr>
              <a:t>verandering</a:t>
            </a:r>
            <a:r>
              <a:rPr lang="nl-NL" dirty="0" smtClean="0">
                <a:solidFill>
                  <a:srgbClr val="003399"/>
                </a:solidFill>
                <a:latin typeface="Trebuchet MS" panose="020B0603020202020204" pitchFamily="34" charset="0"/>
              </a:rPr>
              <a:t> van een sterfelijk in een onsterfelijk lichaam</a:t>
            </a:r>
          </a:p>
          <a:p>
            <a:pPr marL="0" indent="0">
              <a:buNone/>
            </a:pPr>
            <a:endParaRPr lang="nl-NL" dirty="0">
              <a:solidFill>
                <a:srgbClr val="003399"/>
              </a:solidFill>
              <a:latin typeface="Trebuchet MS" panose="020B0603020202020204" pitchFamily="34" charset="0"/>
            </a:endParaRPr>
          </a:p>
          <a:p>
            <a:pPr marL="0" indent="0">
              <a:buNone/>
            </a:pPr>
            <a:r>
              <a:rPr lang="nl-NL" i="1" dirty="0" smtClean="0">
                <a:solidFill>
                  <a:srgbClr val="003399"/>
                </a:solidFill>
                <a:latin typeface="Trebuchet MS" panose="020B0603020202020204" pitchFamily="34" charset="0"/>
              </a:rPr>
              <a:t>Grieks: </a:t>
            </a:r>
            <a:r>
              <a:rPr lang="nl-NL" i="1" dirty="0" err="1" smtClean="0">
                <a:solidFill>
                  <a:srgbClr val="003399"/>
                </a:solidFill>
                <a:latin typeface="Trebuchet MS" panose="020B0603020202020204" pitchFamily="34" charset="0"/>
              </a:rPr>
              <a:t>zOopoieO</a:t>
            </a:r>
            <a:r>
              <a:rPr lang="nl-NL" dirty="0" smtClean="0">
                <a:solidFill>
                  <a:srgbClr val="003399"/>
                </a:solidFill>
                <a:latin typeface="Trebuchet MS" panose="020B0603020202020204" pitchFamily="34" charset="0"/>
              </a:rPr>
              <a:t> = </a:t>
            </a:r>
            <a:r>
              <a:rPr lang="nl-NL" dirty="0" err="1" smtClean="0">
                <a:solidFill>
                  <a:srgbClr val="003399"/>
                </a:solidFill>
                <a:latin typeface="Trebuchet MS" panose="020B0603020202020204" pitchFamily="34" charset="0"/>
              </a:rPr>
              <a:t>Levendmaken</a:t>
            </a:r>
            <a:endParaRPr lang="nl-NL"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2</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3273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Menselijke omstandigheden &amp; lichamen</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400" dirty="0">
                <a:solidFill>
                  <a:srgbClr val="003399"/>
                </a:solidFill>
                <a:latin typeface="Trebuchet MS" panose="020B0603020202020204" pitchFamily="34" charset="0"/>
              </a:rPr>
              <a:t>Johannes 3:12 =&gt;</a:t>
            </a:r>
            <a:br>
              <a:rPr lang="nl-NL" sz="2400" dirty="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“Indien </a:t>
            </a:r>
            <a:r>
              <a:rPr lang="nl-NL" sz="2400" dirty="0">
                <a:solidFill>
                  <a:srgbClr val="003399"/>
                </a:solidFill>
                <a:latin typeface="Trebuchet MS" panose="020B0603020202020204" pitchFamily="34" charset="0"/>
              </a:rPr>
              <a:t>Ik tot jullie de </a:t>
            </a:r>
            <a:r>
              <a:rPr lang="nl-NL" sz="2400" dirty="0" smtClean="0">
                <a:solidFill>
                  <a:srgbClr val="003399"/>
                </a:solidFill>
                <a:latin typeface="Trebuchet MS" panose="020B0603020202020204" pitchFamily="34" charset="0"/>
              </a:rPr>
              <a:t>op-aardse </a:t>
            </a:r>
            <a:r>
              <a:rPr lang="nl-NL" sz="2400" dirty="0">
                <a:solidFill>
                  <a:srgbClr val="003399"/>
                </a:solidFill>
                <a:latin typeface="Trebuchet MS" panose="020B0603020202020204" pitchFamily="34" charset="0"/>
              </a:rPr>
              <a:t>dingen zei en jullie geloven niet, hoe dan zullen jullie geloven in het geval dat Ik jullie de </a:t>
            </a:r>
            <a:r>
              <a:rPr lang="nl-NL" sz="2400" dirty="0" smtClean="0">
                <a:solidFill>
                  <a:srgbClr val="003399"/>
                </a:solidFill>
                <a:latin typeface="Trebuchet MS" panose="020B0603020202020204" pitchFamily="34" charset="0"/>
              </a:rPr>
              <a:t>op-hemelse </a:t>
            </a:r>
            <a:r>
              <a:rPr lang="nl-NL" sz="2400" dirty="0">
                <a:solidFill>
                  <a:srgbClr val="003399"/>
                </a:solidFill>
                <a:latin typeface="Trebuchet MS" panose="020B0603020202020204" pitchFamily="34" charset="0"/>
              </a:rPr>
              <a:t>dingen zal zeggen</a:t>
            </a:r>
            <a:r>
              <a:rPr lang="nl-NL" sz="2400" dirty="0" smtClean="0">
                <a:solidFill>
                  <a:srgbClr val="003399"/>
                </a:solidFill>
                <a:latin typeface="Trebuchet MS" panose="020B0603020202020204" pitchFamily="34" charset="0"/>
              </a:rPr>
              <a:t>?”</a:t>
            </a:r>
          </a:p>
          <a:p>
            <a:r>
              <a:rPr lang="nl-NL" sz="2400" dirty="0" smtClean="0">
                <a:solidFill>
                  <a:srgbClr val="003399"/>
                </a:solidFill>
                <a:latin typeface="Trebuchet MS" panose="020B0603020202020204" pitchFamily="34" charset="0"/>
              </a:rPr>
              <a:t>Wetenschap zoekt al jaren tevergeefs naar bewoonbaarheid buiten de aarde</a:t>
            </a:r>
          </a:p>
          <a:p>
            <a:r>
              <a:rPr lang="nl-NL" sz="2400" dirty="0" smtClean="0">
                <a:solidFill>
                  <a:srgbClr val="003399"/>
                </a:solidFill>
                <a:latin typeface="Trebuchet MS" panose="020B0603020202020204" pitchFamily="34" charset="0"/>
              </a:rPr>
              <a:t>Probleem =&gt; wetenschappelijke invalshoek = menselijk!</a:t>
            </a:r>
            <a:br>
              <a:rPr lang="nl-NL" sz="2400" dirty="0" smtClean="0">
                <a:solidFill>
                  <a:srgbClr val="003399"/>
                </a:solidFill>
                <a:latin typeface="Trebuchet MS" panose="020B0603020202020204" pitchFamily="34" charset="0"/>
              </a:rPr>
            </a:br>
            <a:r>
              <a:rPr lang="nl-NL" sz="1800" dirty="0" smtClean="0">
                <a:solidFill>
                  <a:srgbClr val="003399"/>
                </a:solidFill>
                <a:latin typeface="Trebuchet MS" panose="020B0603020202020204" pitchFamily="34" charset="0"/>
              </a:rPr>
              <a:t>Mars: weinig aardse condities - Venus: oppervlak nooit gezien vanwege constante wolken – Saturnus en Jupiter: te zwaar oppervlak – Mercurius: te heet – Uranus en Neptunus: te koud</a:t>
            </a:r>
          </a:p>
          <a:p>
            <a:r>
              <a:rPr lang="nl-NL" sz="2400" dirty="0" smtClean="0">
                <a:solidFill>
                  <a:srgbClr val="003399"/>
                </a:solidFill>
                <a:latin typeface="Trebuchet MS" panose="020B0603020202020204" pitchFamily="34" charset="0"/>
              </a:rPr>
              <a:t>Echter, mensen kunnen op veel aardse plekken ook niet leven</a:t>
            </a:r>
            <a:r>
              <a:rPr lang="nl-NL" sz="1800" dirty="0" smtClean="0">
                <a:solidFill>
                  <a:srgbClr val="003399"/>
                </a:solidFill>
                <a:latin typeface="Trebuchet MS" panose="020B0603020202020204" pitchFamily="34" charset="0"/>
              </a:rPr>
              <a:t> </a:t>
            </a:r>
            <a:br>
              <a:rPr lang="nl-NL" sz="1800" dirty="0" smtClean="0">
                <a:solidFill>
                  <a:srgbClr val="003399"/>
                </a:solidFill>
                <a:latin typeface="Trebuchet MS" panose="020B0603020202020204" pitchFamily="34" charset="0"/>
              </a:rPr>
            </a:br>
            <a:r>
              <a:rPr lang="nl-NL" sz="1800" dirty="0" smtClean="0">
                <a:solidFill>
                  <a:srgbClr val="003399"/>
                </a:solidFill>
                <a:latin typeface="Trebuchet MS" panose="020B0603020202020204" pitchFamily="34" charset="0"/>
              </a:rPr>
              <a:t>=&gt; hoogte, diepte, warmte, koude</a:t>
            </a:r>
          </a:p>
          <a:p>
            <a:r>
              <a:rPr lang="nl-NL" sz="2400" dirty="0" smtClean="0">
                <a:solidFill>
                  <a:srgbClr val="003399"/>
                </a:solidFill>
                <a:latin typeface="Trebuchet MS" panose="020B0603020202020204" pitchFamily="34" charset="0"/>
              </a:rPr>
              <a:t>Mensheid is gevangen in nederigheid =&gt; zeer beperkte mogelijkheden</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20</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66106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a:solidFill>
                  <a:srgbClr val="003399"/>
                </a:solidFill>
                <a:latin typeface="Trebuchet MS" panose="020B0603020202020204" pitchFamily="34" charset="0"/>
              </a:rPr>
              <a:t>Hemelse </a:t>
            </a:r>
            <a:r>
              <a:rPr lang="nl-NL" sz="4000" dirty="0" smtClean="0">
                <a:solidFill>
                  <a:srgbClr val="003399"/>
                </a:solidFill>
                <a:latin typeface="Trebuchet MS" panose="020B0603020202020204" pitchFamily="34" charset="0"/>
              </a:rPr>
              <a:t>omstandigheden &amp; lichamen 1</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200" dirty="0" smtClean="0">
                <a:solidFill>
                  <a:srgbClr val="003399"/>
                </a:solidFill>
                <a:latin typeface="Trebuchet MS" panose="020B0603020202020204" pitchFamily="34" charset="0"/>
              </a:rPr>
              <a:t>God kent geen limiet!</a:t>
            </a:r>
          </a:p>
          <a:p>
            <a:r>
              <a:rPr lang="nl-NL" sz="2200" dirty="0" smtClean="0">
                <a:solidFill>
                  <a:srgbClr val="003399"/>
                </a:solidFill>
                <a:latin typeface="Trebuchet MS" panose="020B0603020202020204" pitchFamily="34" charset="0"/>
              </a:rPr>
              <a:t>Hemelse wezens hebben geen last van omstandigheden in het universum</a:t>
            </a:r>
          </a:p>
          <a:p>
            <a:r>
              <a:rPr lang="nl-NL" sz="2200" dirty="0" smtClean="0">
                <a:solidFill>
                  <a:srgbClr val="003399"/>
                </a:solidFill>
                <a:latin typeface="Trebuchet MS" panose="020B0603020202020204" pitchFamily="34" charset="0"/>
              </a:rPr>
              <a:t>Ze kunnen wonen in de verste stelsels waar geen telescoop ooit kan reiken</a:t>
            </a:r>
          </a:p>
          <a:p>
            <a:r>
              <a:rPr lang="nl-NL" sz="2200" dirty="0" smtClean="0">
                <a:solidFill>
                  <a:srgbClr val="003399"/>
                </a:solidFill>
                <a:latin typeface="Trebuchet MS" panose="020B0603020202020204" pitchFamily="34" charset="0"/>
              </a:rPr>
              <a:t>Ze worden niet voor niets vergeleken met sterren =&gt; levende zonnen, “onafhankelijke” bronnen van enorme energie (licht, warmte, kracht)</a:t>
            </a:r>
          </a:p>
          <a:p>
            <a:r>
              <a:rPr lang="nl-NL" sz="2200" dirty="0" smtClean="0">
                <a:solidFill>
                  <a:srgbClr val="003399"/>
                </a:solidFill>
                <a:latin typeface="Trebuchet MS" panose="020B0603020202020204" pitchFamily="34" charset="0"/>
              </a:rPr>
              <a:t>Ze hebben geen enkele last van zwaartekrachten</a:t>
            </a:r>
          </a:p>
          <a:p>
            <a:r>
              <a:rPr lang="nl-NL" sz="2200" dirty="0" smtClean="0">
                <a:solidFill>
                  <a:srgbClr val="003399"/>
                </a:solidFill>
                <a:latin typeface="Trebuchet MS" panose="020B0603020202020204" pitchFamily="34" charset="0"/>
              </a:rPr>
              <a:t>Ze kunnen zich onzichtbaar maken op een bepaalde waarnemingsfrequentie =&gt; combinatie van kracht, snelheid en vaardigheden</a:t>
            </a:r>
          </a:p>
          <a:p>
            <a:r>
              <a:rPr lang="nl-NL" sz="2200" dirty="0" smtClean="0">
                <a:solidFill>
                  <a:srgbClr val="003399"/>
                </a:solidFill>
                <a:latin typeface="Trebuchet MS" panose="020B0603020202020204" pitchFamily="34" charset="0"/>
              </a:rPr>
              <a:t>Ze hebben nooit behoefte aan voedsel, maar kunnen die wel nuttigen als ze dat zouden willen</a:t>
            </a:r>
          </a:p>
        </p:txBody>
      </p:sp>
      <p:sp>
        <p:nvSpPr>
          <p:cNvPr id="5" name="Slide Number Placeholder 4"/>
          <p:cNvSpPr>
            <a:spLocks noGrp="1"/>
          </p:cNvSpPr>
          <p:nvPr>
            <p:ph type="sldNum" sz="quarter" idx="12"/>
          </p:nvPr>
        </p:nvSpPr>
        <p:spPr/>
        <p:txBody>
          <a:bodyPr/>
          <a:lstStyle/>
          <a:p>
            <a:fld id="{FF1AF7E2-798A-45C0-BC11-F1C23095BEEE}" type="slidenum">
              <a:rPr lang="nl-NL" smtClean="0"/>
              <a:t>21</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160358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a:solidFill>
                  <a:srgbClr val="003399"/>
                </a:solidFill>
                <a:latin typeface="Trebuchet MS" panose="020B0603020202020204" pitchFamily="34" charset="0"/>
              </a:rPr>
              <a:t>Hemelse </a:t>
            </a:r>
            <a:r>
              <a:rPr lang="nl-NL" sz="4000" dirty="0" smtClean="0">
                <a:solidFill>
                  <a:srgbClr val="003399"/>
                </a:solidFill>
                <a:latin typeface="Trebuchet MS" panose="020B0603020202020204" pitchFamily="34" charset="0"/>
              </a:rPr>
              <a:t>omstandigheden &amp; lichamen 2</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200" dirty="0" smtClean="0">
                <a:solidFill>
                  <a:srgbClr val="003399"/>
                </a:solidFill>
                <a:latin typeface="Trebuchet MS" panose="020B0603020202020204" pitchFamily="34" charset="0"/>
              </a:rPr>
              <a:t>Kwantumfysica =&gt; onwaarschijnlijk grote hoeveelheden energie opgeslagen in het kleinste elementaire deeltje dat er bestaat: het elektron!</a:t>
            </a:r>
          </a:p>
          <a:p>
            <a:r>
              <a:rPr lang="nl-NL" sz="2200" dirty="0" smtClean="0">
                <a:solidFill>
                  <a:srgbClr val="003399"/>
                </a:solidFill>
                <a:latin typeface="Trebuchet MS" panose="020B0603020202020204" pitchFamily="34" charset="0"/>
              </a:rPr>
              <a:t>Indien deze energie beschikbaar komt =&gt; voorzien in alles wat nodig is om ons te transformeren tot wezens die o.a.:</a:t>
            </a:r>
            <a:br>
              <a:rPr lang="nl-NL" sz="2200" dirty="0" smtClean="0">
                <a:solidFill>
                  <a:srgbClr val="003399"/>
                </a:solidFill>
                <a:latin typeface="Trebuchet MS" panose="020B0603020202020204" pitchFamily="34" charset="0"/>
              </a:rPr>
            </a:br>
            <a:r>
              <a:rPr lang="nl-NL" sz="2200" dirty="0" smtClean="0">
                <a:solidFill>
                  <a:srgbClr val="003399"/>
                </a:solidFill>
                <a:latin typeface="Trebuchet MS" panose="020B0603020202020204" pitchFamily="34" charset="0"/>
              </a:rPr>
              <a:t>- alle andere (zwaarte)krachten kunnen overwinnen</a:t>
            </a:r>
            <a:br>
              <a:rPr lang="nl-NL" sz="2200" dirty="0" smtClean="0">
                <a:solidFill>
                  <a:srgbClr val="003399"/>
                </a:solidFill>
                <a:latin typeface="Trebuchet MS" panose="020B0603020202020204" pitchFamily="34" charset="0"/>
              </a:rPr>
            </a:br>
            <a:r>
              <a:rPr lang="nl-NL" sz="2200" dirty="0" smtClean="0">
                <a:solidFill>
                  <a:srgbClr val="003399"/>
                </a:solidFill>
                <a:latin typeface="Trebuchet MS" panose="020B0603020202020204" pitchFamily="34" charset="0"/>
              </a:rPr>
              <a:t>- de extreemste temperaturen met gemak verdragen</a:t>
            </a:r>
            <a:br>
              <a:rPr lang="nl-NL" sz="2200" dirty="0" smtClean="0">
                <a:solidFill>
                  <a:srgbClr val="003399"/>
                </a:solidFill>
                <a:latin typeface="Trebuchet MS" panose="020B0603020202020204" pitchFamily="34" charset="0"/>
              </a:rPr>
            </a:br>
            <a:r>
              <a:rPr lang="nl-NL" sz="2200" dirty="0" smtClean="0">
                <a:solidFill>
                  <a:srgbClr val="003399"/>
                </a:solidFill>
                <a:latin typeface="Trebuchet MS" panose="020B0603020202020204" pitchFamily="34" charset="0"/>
              </a:rPr>
              <a:t>- kunnen leven zonder zuurstof of welke stof dan ook uit de aarde</a:t>
            </a:r>
          </a:p>
          <a:p>
            <a:r>
              <a:rPr lang="nl-NL" sz="2200" dirty="0" smtClean="0">
                <a:solidFill>
                  <a:srgbClr val="003399"/>
                </a:solidFill>
                <a:latin typeface="Trebuchet MS" panose="020B0603020202020204" pitchFamily="34" charset="0"/>
              </a:rPr>
              <a:t>Ons nieuwe lichaam zal geschikt zijn om deze energie te kunnen aanwenden</a:t>
            </a:r>
          </a:p>
          <a:p>
            <a:r>
              <a:rPr lang="nl-NL" sz="2200" dirty="0" smtClean="0">
                <a:solidFill>
                  <a:srgbClr val="003399"/>
                </a:solidFill>
                <a:latin typeface="Trebuchet MS" panose="020B0603020202020204" pitchFamily="34" charset="0"/>
              </a:rPr>
              <a:t>Niet meer corrupt en bederfelijk, maar verheerlijkt en glorieus, krachtig en geestelijk!</a:t>
            </a:r>
          </a:p>
          <a:p>
            <a:r>
              <a:rPr lang="nl-NL" sz="2200" dirty="0" smtClean="0">
                <a:solidFill>
                  <a:srgbClr val="003399"/>
                </a:solidFill>
                <a:latin typeface="Trebuchet MS" panose="020B0603020202020204" pitchFamily="34" charset="0"/>
              </a:rPr>
              <a:t>Geen aards lichaam meer, maar een hemels lichaam, meteen aangepast aan de hemelse omstandigheden</a:t>
            </a:r>
            <a:endParaRPr lang="nl-NL" sz="22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22</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405187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Waartoe dient het hemelse lichaam? </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pPr marL="0" indent="0">
              <a:buNone/>
            </a:pPr>
            <a:r>
              <a:rPr lang="nl-NL" sz="3000" b="1" i="1" dirty="0">
                <a:solidFill>
                  <a:srgbClr val="003399"/>
                </a:solidFill>
                <a:latin typeface="Trebuchet MS" panose="020B0603020202020204" pitchFamily="34" charset="0"/>
              </a:rPr>
              <a:t>Tot zegen </a:t>
            </a:r>
            <a:r>
              <a:rPr lang="nl-NL" sz="3000" b="1" i="1" dirty="0" smtClean="0">
                <a:solidFill>
                  <a:srgbClr val="003399"/>
                </a:solidFill>
                <a:latin typeface="Trebuchet MS" panose="020B0603020202020204" pitchFamily="34" charset="0"/>
              </a:rPr>
              <a:t>zijn voor anderen!</a:t>
            </a:r>
          </a:p>
          <a:p>
            <a:r>
              <a:rPr lang="nl-NL" sz="2400" dirty="0" smtClean="0">
                <a:solidFill>
                  <a:srgbClr val="003399"/>
                </a:solidFill>
                <a:latin typeface="Trebuchet MS" panose="020B0603020202020204" pitchFamily="34" charset="0"/>
              </a:rPr>
              <a:t>Niet alleen in hemelse plaatsen maar vooral </a:t>
            </a:r>
            <a:r>
              <a:rPr lang="nl-NL" sz="2400" i="1" dirty="0" smtClean="0">
                <a:solidFill>
                  <a:srgbClr val="003399"/>
                </a:solidFill>
                <a:latin typeface="Trebuchet MS" panose="020B0603020202020204" pitchFamily="34" charset="0"/>
              </a:rPr>
              <a:t>tussen de hemelingen</a:t>
            </a:r>
            <a:r>
              <a:rPr lang="nl-NL" sz="2400" dirty="0" smtClean="0">
                <a:solidFill>
                  <a:srgbClr val="003399"/>
                </a:solidFill>
                <a:latin typeface="Trebuchet MS" panose="020B0603020202020204" pitchFamily="34" charset="0"/>
              </a:rPr>
              <a:t> =&gt; zij die op de hemelse lichamen zijn zoals wij nu op de aarde zijn</a:t>
            </a:r>
          </a:p>
          <a:p>
            <a:r>
              <a:rPr lang="nl-NL" sz="2400" dirty="0" smtClean="0">
                <a:solidFill>
                  <a:srgbClr val="003399"/>
                </a:solidFill>
                <a:latin typeface="Trebuchet MS" panose="020B0603020202020204" pitchFamily="34" charset="0"/>
              </a:rPr>
              <a:t>Grootste zegen voor ons is niet om ergens te zijn, maar in een positie te zijn van uitdelen naar de hemelingen toe =&gt; overvloedige rijkdom van Zijn genade – Efeziërs 2:7</a:t>
            </a:r>
          </a:p>
          <a:p>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23</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187094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Wie zijn de hemelingen?</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pPr marL="0" indent="0">
              <a:buNone/>
            </a:pPr>
            <a:r>
              <a:rPr lang="nl-NL" sz="2400" dirty="0" smtClean="0">
                <a:solidFill>
                  <a:srgbClr val="003399"/>
                </a:solidFill>
                <a:latin typeface="Trebuchet MS" panose="020B0603020202020204" pitchFamily="34" charset="0"/>
              </a:rPr>
              <a:t>Net zoals op aarde: diverse </a:t>
            </a:r>
            <a:r>
              <a:rPr lang="nl-NL" sz="2400" dirty="0" err="1" smtClean="0">
                <a:solidFill>
                  <a:srgbClr val="003399"/>
                </a:solidFill>
                <a:latin typeface="Trebuchet MS" panose="020B0603020202020204" pitchFamily="34" charset="0"/>
              </a:rPr>
              <a:t>niveau’s</a:t>
            </a:r>
            <a:r>
              <a:rPr lang="nl-NL" sz="2400" dirty="0" smtClean="0">
                <a:solidFill>
                  <a:srgbClr val="003399"/>
                </a:solidFill>
                <a:latin typeface="Trebuchet MS" panose="020B0603020202020204" pitchFamily="34" charset="0"/>
              </a:rPr>
              <a:t> van regering =&gt;</a:t>
            </a:r>
          </a:p>
          <a:p>
            <a:r>
              <a:rPr lang="nl-NL" sz="2400" dirty="0" err="1" smtClean="0">
                <a:solidFill>
                  <a:srgbClr val="003399"/>
                </a:solidFill>
                <a:latin typeface="Trebuchet MS" panose="020B0603020202020204" pitchFamily="34" charset="0"/>
              </a:rPr>
              <a:t>Soevereiniteiten</a:t>
            </a:r>
            <a:r>
              <a:rPr lang="nl-NL" sz="2400" dirty="0" smtClean="0">
                <a:solidFill>
                  <a:srgbClr val="003399"/>
                </a:solidFill>
                <a:latin typeface="Trebuchet MS" panose="020B0603020202020204" pitchFamily="34" charset="0"/>
              </a:rPr>
              <a:t>, Autoriteiten, Machten en Overheden – Efeziërs 1:21</a:t>
            </a:r>
          </a:p>
          <a:p>
            <a:r>
              <a:rPr lang="nl-NL" sz="2400" dirty="0" smtClean="0">
                <a:solidFill>
                  <a:srgbClr val="003399"/>
                </a:solidFill>
                <a:latin typeface="Trebuchet MS" panose="020B0603020202020204" pitchFamily="34" charset="0"/>
              </a:rPr>
              <a:t>Rationele, zeer intelligente – maar ook opstandige – wezens met de capaciteit om te genieten van God, maar nu zijn vervreemd van Hem</a:t>
            </a:r>
          </a:p>
          <a:p>
            <a:r>
              <a:rPr lang="nl-NL" sz="2400" dirty="0" smtClean="0">
                <a:solidFill>
                  <a:srgbClr val="003399"/>
                </a:solidFill>
                <a:latin typeface="Trebuchet MS" panose="020B0603020202020204" pitchFamily="34" charset="0"/>
              </a:rPr>
              <a:t>Niet te verwarren met engelen (= boodschappers)</a:t>
            </a:r>
          </a:p>
          <a:p>
            <a:r>
              <a:rPr lang="nl-NL" sz="2400" dirty="0" smtClean="0">
                <a:solidFill>
                  <a:srgbClr val="003399"/>
                </a:solidFill>
                <a:latin typeface="Trebuchet MS" panose="020B0603020202020204" pitchFamily="34" charset="0"/>
              </a:rPr>
              <a:t>Indien aantal engelen is tienduizenden </a:t>
            </a:r>
            <a:r>
              <a:rPr lang="nl-NL" sz="2400" dirty="0">
                <a:solidFill>
                  <a:srgbClr val="003399"/>
                </a:solidFill>
                <a:latin typeface="Trebuchet MS" panose="020B0603020202020204" pitchFamily="34" charset="0"/>
              </a:rPr>
              <a:t>van tienduizenden </a:t>
            </a:r>
            <a:r>
              <a:rPr lang="nl-NL" sz="2400" dirty="0" smtClean="0">
                <a:solidFill>
                  <a:srgbClr val="003399"/>
                </a:solidFill>
                <a:latin typeface="Trebuchet MS" panose="020B0603020202020204" pitchFamily="34" charset="0"/>
              </a:rPr>
              <a:t>en duizenden van duizenden (Openbaring 5:11)… </a:t>
            </a:r>
          </a:p>
          <a:p>
            <a:r>
              <a:rPr lang="nl-NL" sz="2400" dirty="0" smtClean="0">
                <a:solidFill>
                  <a:srgbClr val="003399"/>
                </a:solidFill>
                <a:latin typeface="Trebuchet MS" panose="020B0603020202020204" pitchFamily="34" charset="0"/>
              </a:rPr>
              <a:t>Dan is het aantal hemelingen ontelbaar veel groter!</a:t>
            </a:r>
          </a:p>
          <a:p>
            <a:r>
              <a:rPr lang="nl-NL" sz="2400" dirty="0" smtClean="0">
                <a:solidFill>
                  <a:srgbClr val="003399"/>
                </a:solidFill>
                <a:latin typeface="Trebuchet MS" panose="020B0603020202020204" pitchFamily="34" charset="0"/>
              </a:rPr>
              <a:t>Belangrijkste voor ons:</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onze bediening zal een aantal hemelingen bereiken dat ver ligt buiten ons huidig bevattingsvermogen!</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24</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2196372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Ons lichaam =&gt; als Zijn Lichaam!</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400" dirty="0">
                <a:solidFill>
                  <a:srgbClr val="003399"/>
                </a:solidFill>
                <a:latin typeface="Trebuchet MS" panose="020B0603020202020204" pitchFamily="34" charset="0"/>
              </a:rPr>
              <a:t>Filippenzen </a:t>
            </a:r>
            <a:r>
              <a:rPr lang="nl-NL" sz="2400" dirty="0" smtClean="0">
                <a:solidFill>
                  <a:srgbClr val="003399"/>
                </a:solidFill>
                <a:latin typeface="Trebuchet MS" panose="020B0603020202020204" pitchFamily="34" charset="0"/>
              </a:rPr>
              <a:t>3</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20 </a:t>
            </a:r>
            <a:r>
              <a:rPr lang="nl-NL" sz="2400" dirty="0">
                <a:solidFill>
                  <a:srgbClr val="003399"/>
                </a:solidFill>
                <a:latin typeface="Trebuchet MS" panose="020B0603020202020204" pitchFamily="34" charset="0"/>
              </a:rPr>
              <a:t>Want ons burgerschap is in de hemelen, van waaruit ook wij de Redder afwachten, de Heer, Jezus </a:t>
            </a:r>
            <a:r>
              <a:rPr lang="nl-NL" sz="2400" dirty="0" smtClean="0">
                <a:solidFill>
                  <a:srgbClr val="003399"/>
                </a:solidFill>
                <a:latin typeface="Trebuchet MS" panose="020B0603020202020204" pitchFamily="34" charset="0"/>
              </a:rPr>
              <a:t>Christus,</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21 </a:t>
            </a:r>
            <a:r>
              <a:rPr lang="nl-NL" sz="2400" dirty="0">
                <a:solidFill>
                  <a:srgbClr val="003399"/>
                </a:solidFill>
                <a:latin typeface="Trebuchet MS" panose="020B0603020202020204" pitchFamily="34" charset="0"/>
              </a:rPr>
              <a:t>Die het lichaam van onze vernedering een ander aanzien zal geven, gelijkvormig aan het lichaam van Zijn heerlijkheid, overeenkomstig de inwerking </a:t>
            </a:r>
            <a:r>
              <a:rPr lang="nl-NL" sz="2400" dirty="0" smtClean="0">
                <a:solidFill>
                  <a:srgbClr val="003399"/>
                </a:solidFill>
                <a:latin typeface="Trebuchet MS" panose="020B0603020202020204" pitchFamily="34" charset="0"/>
              </a:rPr>
              <a:t>welke Hem in staat stelt het </a:t>
            </a:r>
            <a:r>
              <a:rPr lang="nl-NL" sz="2400" dirty="0">
                <a:solidFill>
                  <a:srgbClr val="003399"/>
                </a:solidFill>
                <a:latin typeface="Trebuchet MS" panose="020B0603020202020204" pitchFamily="34" charset="0"/>
              </a:rPr>
              <a:t>al aan Zichzelf </a:t>
            </a:r>
            <a:r>
              <a:rPr lang="nl-NL" sz="2400" dirty="0" smtClean="0">
                <a:solidFill>
                  <a:srgbClr val="003399"/>
                </a:solidFill>
                <a:latin typeface="Trebuchet MS" panose="020B0603020202020204" pitchFamily="34" charset="0"/>
              </a:rPr>
              <a:t>te onderschikken.</a:t>
            </a:r>
            <a:endParaRPr lang="nl-NL" sz="2400" dirty="0">
              <a:solidFill>
                <a:srgbClr val="003399"/>
              </a:solidFill>
              <a:latin typeface="Trebuchet MS" panose="020B0603020202020204" pitchFamily="34" charset="0"/>
            </a:endParaRPr>
          </a:p>
          <a:p>
            <a:pPr marL="0" indent="0">
              <a:buNone/>
            </a:pPr>
            <a:endParaRPr lang="nl-NL" sz="2400" dirty="0">
              <a:solidFill>
                <a:srgbClr val="003399"/>
              </a:solidFill>
              <a:latin typeface="Trebuchet MS" panose="020B0603020202020204" pitchFamily="34" charset="0"/>
            </a:endParaRPr>
          </a:p>
          <a:p>
            <a:pPr marL="0" indent="0">
              <a:buNone/>
            </a:pPr>
            <a:r>
              <a:rPr lang="nl-NL" sz="2400" dirty="0" smtClean="0">
                <a:solidFill>
                  <a:srgbClr val="003399"/>
                </a:solidFill>
                <a:latin typeface="Trebuchet MS" panose="020B0603020202020204" pitchFamily="34" charset="0"/>
              </a:rPr>
              <a:t>inwerking =&gt; Grieks = </a:t>
            </a:r>
            <a:r>
              <a:rPr lang="nl-NL" sz="2400" i="1" dirty="0" err="1" smtClean="0">
                <a:solidFill>
                  <a:srgbClr val="003399"/>
                </a:solidFill>
                <a:latin typeface="Trebuchet MS" panose="020B0603020202020204" pitchFamily="34" charset="0"/>
              </a:rPr>
              <a:t>energeia</a:t>
            </a:r>
            <a:r>
              <a:rPr lang="nl-NL" sz="2400" dirty="0" smtClean="0">
                <a:solidFill>
                  <a:srgbClr val="003399"/>
                </a:solidFill>
                <a:latin typeface="Trebuchet MS" panose="020B0603020202020204" pitchFamily="34" charset="0"/>
              </a:rPr>
              <a:t> (energie!)</a:t>
            </a:r>
          </a:p>
          <a:p>
            <a:pPr marL="0" indent="0">
              <a:buNone/>
            </a:pPr>
            <a:endParaRPr lang="nl-NL" sz="2400" dirty="0" smtClean="0">
              <a:solidFill>
                <a:srgbClr val="003399"/>
              </a:solidFill>
              <a:latin typeface="Trebuchet MS" panose="020B0603020202020204" pitchFamily="34" charset="0"/>
            </a:endParaRPr>
          </a:p>
          <a:p>
            <a:pPr marL="0" indent="0" algn="ctr">
              <a:buNone/>
            </a:pPr>
            <a:r>
              <a:rPr lang="nl-NL" sz="4000" b="1" dirty="0" smtClean="0">
                <a:solidFill>
                  <a:srgbClr val="003399"/>
                </a:solidFill>
                <a:latin typeface="Trebuchet MS" panose="020B0603020202020204" pitchFamily="34" charset="0"/>
              </a:rPr>
              <a:t>Wat een vooruitzicht!!</a:t>
            </a:r>
            <a:endParaRPr lang="nl-NL" sz="4000" b="1"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25</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886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Superhelden??</a:t>
            </a:r>
            <a:endParaRPr lang="nl-NL" sz="4000" dirty="0">
              <a:solidFill>
                <a:srgbClr val="003399"/>
              </a:solidFill>
              <a:latin typeface="Trebuchet MS" panose="020B0603020202020204" pitchFamily="34" charset="0"/>
            </a:endParaRPr>
          </a:p>
        </p:txBody>
      </p:sp>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1946839"/>
            <a:ext cx="5080000" cy="2859549"/>
          </a:xfrm>
        </p:spPr>
      </p:pic>
      <p:sp>
        <p:nvSpPr>
          <p:cNvPr id="5" name="Slide Number Placeholder 4"/>
          <p:cNvSpPr>
            <a:spLocks noGrp="1"/>
          </p:cNvSpPr>
          <p:nvPr>
            <p:ph type="sldNum" sz="quarter" idx="12"/>
          </p:nvPr>
        </p:nvSpPr>
        <p:spPr/>
        <p:txBody>
          <a:bodyPr/>
          <a:lstStyle/>
          <a:p>
            <a:fld id="{FF1AF7E2-798A-45C0-BC11-F1C23095BEEE}" type="slidenum">
              <a:rPr lang="nl-NL" smtClean="0"/>
              <a:t>26</a:t>
            </a:fld>
            <a:endParaRPr lang="nl-NL"/>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pic>
        <p:nvPicPr>
          <p:cNvPr id="7" name="Afbeelding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96000" y="929732"/>
            <a:ext cx="5092700" cy="5171920"/>
          </a:xfrm>
          <a:prstGeom prst="rect">
            <a:avLst/>
          </a:prstGeom>
        </p:spPr>
      </p:pic>
      <p:sp>
        <p:nvSpPr>
          <p:cNvPr id="8" name="Title 1"/>
          <p:cNvSpPr txBox="1">
            <a:spLocks/>
          </p:cNvSpPr>
          <p:nvPr/>
        </p:nvSpPr>
        <p:spPr>
          <a:xfrm>
            <a:off x="787400" y="5212098"/>
            <a:ext cx="5219700" cy="8895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000" i="1" dirty="0">
                <a:solidFill>
                  <a:srgbClr val="003399"/>
                </a:solidFill>
                <a:latin typeface="Trebuchet MS" panose="020B0603020202020204" pitchFamily="34" charset="0"/>
              </a:rPr>
              <a:t>Kinderspel, haha!</a:t>
            </a:r>
          </a:p>
        </p:txBody>
      </p:sp>
    </p:spTree>
    <p:extLst>
      <p:ext uri="{BB962C8B-B14F-4D97-AF65-F5344CB8AC3E}">
        <p14:creationId xmlns:p14="http://schemas.microsoft.com/office/powerpoint/2010/main" val="1137516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smtClean="0">
                <a:solidFill>
                  <a:srgbClr val="003399"/>
                </a:solidFill>
                <a:latin typeface="Trebuchet MS" panose="020B0603020202020204" pitchFamily="34" charset="0"/>
              </a:rPr>
              <a:t>Wie is gesteld tot de </a:t>
            </a:r>
            <a:r>
              <a:rPr lang="nl-NL" sz="4000" i="1" dirty="0" smtClean="0">
                <a:solidFill>
                  <a:srgbClr val="003399"/>
                </a:solidFill>
                <a:latin typeface="Trebuchet MS" panose="020B0603020202020204" pitchFamily="34" charset="0"/>
              </a:rPr>
              <a:t>enige Superheld</a:t>
            </a:r>
            <a:r>
              <a:rPr lang="nl-NL" sz="4000" dirty="0" smtClean="0">
                <a:solidFill>
                  <a:srgbClr val="003399"/>
                </a:solidFill>
                <a:latin typeface="Trebuchet MS" panose="020B0603020202020204" pitchFamily="34" charset="0"/>
              </a:rPr>
              <a:t>?</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400" dirty="0" err="1" smtClean="0">
                <a:solidFill>
                  <a:srgbClr val="003399"/>
                </a:solidFill>
                <a:latin typeface="Trebuchet MS" panose="020B0603020202020204" pitchFamily="34" charset="0"/>
              </a:rPr>
              <a:t>Kolossenzen</a:t>
            </a:r>
            <a:r>
              <a:rPr lang="nl-NL" sz="2400" dirty="0" smtClean="0">
                <a:solidFill>
                  <a:srgbClr val="003399"/>
                </a:solidFill>
                <a:latin typeface="Trebuchet MS" panose="020B0603020202020204" pitchFamily="34" charset="0"/>
              </a:rPr>
              <a:t> 3:4 =&gt;</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Wanneer </a:t>
            </a:r>
            <a:r>
              <a:rPr lang="nl-NL" sz="2400" dirty="0">
                <a:solidFill>
                  <a:srgbClr val="003399"/>
                </a:solidFill>
                <a:latin typeface="Trebuchet MS" panose="020B0603020202020204" pitchFamily="34" charset="0"/>
              </a:rPr>
              <a:t>Christus, ons </a:t>
            </a:r>
            <a:r>
              <a:rPr lang="nl-NL" sz="2400" dirty="0" smtClean="0">
                <a:solidFill>
                  <a:srgbClr val="003399"/>
                </a:solidFill>
                <a:latin typeface="Trebuchet MS" panose="020B0603020202020204" pitchFamily="34" charset="0"/>
              </a:rPr>
              <a:t>leven</a:t>
            </a:r>
            <a:r>
              <a:rPr lang="nl-NL" sz="2400" dirty="0">
                <a:solidFill>
                  <a:srgbClr val="003399"/>
                </a:solidFill>
                <a:latin typeface="Trebuchet MS" panose="020B0603020202020204" pitchFamily="34" charset="0"/>
              </a:rPr>
              <a:t>, </a:t>
            </a:r>
            <a:r>
              <a:rPr lang="nl-NL" sz="2400" dirty="0" smtClean="0">
                <a:solidFill>
                  <a:srgbClr val="003399"/>
                </a:solidFill>
                <a:latin typeface="Trebuchet MS" panose="020B0603020202020204" pitchFamily="34" charset="0"/>
              </a:rPr>
              <a:t>onthuld zal </a:t>
            </a:r>
            <a:r>
              <a:rPr lang="nl-NL" sz="2400" dirty="0">
                <a:solidFill>
                  <a:srgbClr val="003399"/>
                </a:solidFill>
                <a:latin typeface="Trebuchet MS" panose="020B0603020202020204" pitchFamily="34" charset="0"/>
              </a:rPr>
              <a:t>worden, dán ook zullen jullie, samen met Hem, </a:t>
            </a:r>
            <a:r>
              <a:rPr lang="nl-NL" sz="2400" dirty="0" smtClean="0">
                <a:solidFill>
                  <a:srgbClr val="003399"/>
                </a:solidFill>
                <a:latin typeface="Trebuchet MS" panose="020B0603020202020204" pitchFamily="34" charset="0"/>
              </a:rPr>
              <a:t>onthuld worden</a:t>
            </a:r>
            <a:r>
              <a:rPr lang="nl-NL" sz="2400" dirty="0">
                <a:solidFill>
                  <a:srgbClr val="003399"/>
                </a:solidFill>
                <a:latin typeface="Trebuchet MS" panose="020B0603020202020204" pitchFamily="34" charset="0"/>
              </a:rPr>
              <a:t>, in heerlijkheid.</a:t>
            </a:r>
          </a:p>
        </p:txBody>
      </p:sp>
      <p:sp>
        <p:nvSpPr>
          <p:cNvPr id="5" name="Slide Number Placeholder 4"/>
          <p:cNvSpPr>
            <a:spLocks noGrp="1"/>
          </p:cNvSpPr>
          <p:nvPr>
            <p:ph type="sldNum" sz="quarter" idx="12"/>
          </p:nvPr>
        </p:nvSpPr>
        <p:spPr/>
        <p:txBody>
          <a:bodyPr/>
          <a:lstStyle/>
          <a:p>
            <a:fld id="{FF1AF7E2-798A-45C0-BC11-F1C23095BEEE}" type="slidenum">
              <a:rPr lang="nl-NL" smtClean="0"/>
              <a:t>27</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
        <p:nvSpPr>
          <p:cNvPr id="7" name="Explosie 2 6"/>
          <p:cNvSpPr/>
          <p:nvPr/>
        </p:nvSpPr>
        <p:spPr>
          <a:xfrm>
            <a:off x="571500" y="3638550"/>
            <a:ext cx="11049000" cy="2717800"/>
          </a:xfrm>
          <a:prstGeom prst="irregularSeal2">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3800" b="1" dirty="0" err="1" smtClean="0">
                <a:solidFill>
                  <a:srgbClr val="FFFF00"/>
                </a:solidFill>
              </a:rPr>
              <a:t>Wacht</a:t>
            </a:r>
            <a:r>
              <a:rPr lang="en-US" sz="3800" b="1" dirty="0" smtClean="0">
                <a:solidFill>
                  <a:srgbClr val="FFFF00"/>
                </a:solidFill>
              </a:rPr>
              <a:t> maar tot </a:t>
            </a:r>
            <a:r>
              <a:rPr lang="en-US" sz="3800" b="1" dirty="0" err="1" smtClean="0">
                <a:solidFill>
                  <a:srgbClr val="FFFF00"/>
                </a:solidFill>
              </a:rPr>
              <a:t>onze</a:t>
            </a:r>
            <a:r>
              <a:rPr lang="en-US" sz="3800" b="1" dirty="0" smtClean="0">
                <a:solidFill>
                  <a:srgbClr val="FFFF00"/>
                </a:solidFill>
              </a:rPr>
              <a:t> </a:t>
            </a:r>
            <a:r>
              <a:rPr lang="en-US" sz="3800" b="1" dirty="0" err="1" smtClean="0">
                <a:solidFill>
                  <a:srgbClr val="FFFF00"/>
                </a:solidFill>
              </a:rPr>
              <a:t>manifestatie</a:t>
            </a:r>
            <a:r>
              <a:rPr lang="en-US" sz="3800" b="1" dirty="0" smtClean="0">
                <a:solidFill>
                  <a:srgbClr val="FFFF00"/>
                </a:solidFill>
              </a:rPr>
              <a:t>!!</a:t>
            </a:r>
            <a:endParaRPr lang="en-US" sz="3800" b="1" dirty="0">
              <a:solidFill>
                <a:srgbClr val="FFFF00"/>
              </a:solidFill>
            </a:endParaRPr>
          </a:p>
        </p:txBody>
      </p:sp>
    </p:spTree>
    <p:extLst>
      <p:ext uri="{BB962C8B-B14F-4D97-AF65-F5344CB8AC3E}">
        <p14:creationId xmlns:p14="http://schemas.microsoft.com/office/powerpoint/2010/main" val="1225293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fontScale="90000"/>
          </a:bodyPr>
          <a:lstStyle/>
          <a:p>
            <a:r>
              <a:rPr lang="nl-NL" sz="4000" dirty="0" err="1" smtClean="0">
                <a:solidFill>
                  <a:srgbClr val="003399"/>
                </a:solidFill>
                <a:latin typeface="Trebuchet MS" panose="020B0603020202020204" pitchFamily="34" charset="0"/>
              </a:rPr>
              <a:t>Levendmaking</a:t>
            </a:r>
            <a:r>
              <a:rPr lang="nl-NL" sz="4000" dirty="0" smtClean="0">
                <a:solidFill>
                  <a:srgbClr val="003399"/>
                </a:solidFill>
                <a:latin typeface="Trebuchet MS" panose="020B0603020202020204" pitchFamily="34" charset="0"/>
              </a:rPr>
              <a:t> - enkele feiten vanuit Gods Woord</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400" dirty="0" smtClean="0">
                <a:solidFill>
                  <a:srgbClr val="003399"/>
                </a:solidFill>
                <a:latin typeface="Trebuchet MS" panose="020B0603020202020204" pitchFamily="34" charset="0"/>
              </a:rPr>
              <a:t>Gods Geest </a:t>
            </a:r>
            <a:r>
              <a:rPr lang="nl-NL" sz="2400" dirty="0">
                <a:solidFill>
                  <a:srgbClr val="003399"/>
                </a:solidFill>
                <a:latin typeface="Trebuchet MS" panose="020B0603020202020204" pitchFamily="34" charset="0"/>
              </a:rPr>
              <a:t>maakt </a:t>
            </a:r>
            <a:r>
              <a:rPr lang="nl-NL" sz="2400" dirty="0" smtClean="0">
                <a:solidFill>
                  <a:srgbClr val="003399"/>
                </a:solidFill>
                <a:latin typeface="Trebuchet MS" panose="020B0603020202020204" pitchFamily="34" charset="0"/>
              </a:rPr>
              <a:t>Levend. </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 2Korinthiërs </a:t>
            </a:r>
            <a:r>
              <a:rPr lang="nl-NL" sz="2400" dirty="0">
                <a:solidFill>
                  <a:srgbClr val="003399"/>
                </a:solidFill>
                <a:latin typeface="Trebuchet MS" panose="020B0603020202020204" pitchFamily="34" charset="0"/>
              </a:rPr>
              <a:t>3:6, Johannes 6:63</a:t>
            </a:r>
          </a:p>
          <a:p>
            <a:r>
              <a:rPr lang="nl-NL" sz="2400" dirty="0">
                <a:solidFill>
                  <a:srgbClr val="003399"/>
                </a:solidFill>
                <a:latin typeface="Trebuchet MS" panose="020B0603020202020204" pitchFamily="34" charset="0"/>
              </a:rPr>
              <a:t>Wet kan niet Levend maken, anders zou gerechtigheid uit wet zijn</a:t>
            </a:r>
            <a:r>
              <a:rPr lang="nl-NL" sz="2400" dirty="0" smtClean="0">
                <a:solidFill>
                  <a:srgbClr val="003399"/>
                </a:solidFill>
                <a:latin typeface="Trebuchet MS" panose="020B0603020202020204" pitchFamily="34" charset="0"/>
              </a:rPr>
              <a:t>!</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 Galaten </a:t>
            </a:r>
            <a:r>
              <a:rPr lang="nl-NL" sz="2400" dirty="0">
                <a:solidFill>
                  <a:srgbClr val="003399"/>
                </a:solidFill>
                <a:latin typeface="Trebuchet MS" panose="020B0603020202020204" pitchFamily="34" charset="0"/>
              </a:rPr>
              <a:t>3:21</a:t>
            </a:r>
          </a:p>
          <a:p>
            <a:r>
              <a:rPr lang="nl-NL" sz="2400" dirty="0">
                <a:solidFill>
                  <a:srgbClr val="003399"/>
                </a:solidFill>
                <a:latin typeface="Trebuchet MS" panose="020B0603020202020204" pitchFamily="34" charset="0"/>
              </a:rPr>
              <a:t>Pas indien iets sterft kan het Levend gemaakt worden</a:t>
            </a:r>
            <a:r>
              <a:rPr lang="nl-NL" sz="2400" dirty="0" smtClean="0">
                <a:solidFill>
                  <a:srgbClr val="003399"/>
                </a:solidFill>
                <a:latin typeface="Trebuchet MS" panose="020B0603020202020204" pitchFamily="34" charset="0"/>
              </a:rPr>
              <a:t>!</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- 1Korinthiërs </a:t>
            </a:r>
            <a:r>
              <a:rPr lang="nl-NL" sz="2400" dirty="0">
                <a:solidFill>
                  <a:srgbClr val="003399"/>
                </a:solidFill>
                <a:latin typeface="Trebuchet MS" panose="020B0603020202020204" pitchFamily="34" charset="0"/>
              </a:rPr>
              <a:t>15:36</a:t>
            </a:r>
          </a:p>
          <a:p>
            <a:r>
              <a:rPr lang="nl-NL" sz="2400" dirty="0">
                <a:solidFill>
                  <a:srgbClr val="003399"/>
                </a:solidFill>
                <a:latin typeface="Trebuchet MS" panose="020B0603020202020204" pitchFamily="34" charset="0"/>
              </a:rPr>
              <a:t>Christus werd ter dood gebracht in het vlees en Levend gemaakt in Geest</a:t>
            </a:r>
            <a:r>
              <a:rPr lang="nl-NL" sz="2400" dirty="0" smtClean="0">
                <a:solidFill>
                  <a:srgbClr val="003399"/>
                </a:solidFill>
                <a:latin typeface="Trebuchet MS" panose="020B0603020202020204" pitchFamily="34" charset="0"/>
              </a:rPr>
              <a:t>.</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- 1Petrus </a:t>
            </a:r>
            <a:r>
              <a:rPr lang="nl-NL" sz="2400" dirty="0">
                <a:solidFill>
                  <a:srgbClr val="003399"/>
                </a:solidFill>
                <a:latin typeface="Trebuchet MS" panose="020B0603020202020204" pitchFamily="34" charset="0"/>
              </a:rPr>
              <a:t>3:18</a:t>
            </a:r>
          </a:p>
          <a:p>
            <a:r>
              <a:rPr lang="nl-NL" sz="2400" dirty="0">
                <a:solidFill>
                  <a:srgbClr val="003399"/>
                </a:solidFill>
                <a:latin typeface="Trebuchet MS" panose="020B0603020202020204" pitchFamily="34" charset="0"/>
              </a:rPr>
              <a:t>God is het Die de doden Levend maakt</a:t>
            </a:r>
            <a:r>
              <a:rPr lang="nl-NL" sz="2400" dirty="0" smtClean="0">
                <a:solidFill>
                  <a:srgbClr val="003399"/>
                </a:solidFill>
                <a:latin typeface="Trebuchet MS" panose="020B0603020202020204" pitchFamily="34" charset="0"/>
              </a:rPr>
              <a:t>.</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 Romeinen </a:t>
            </a:r>
            <a:r>
              <a:rPr lang="nl-NL" sz="2400" dirty="0">
                <a:solidFill>
                  <a:srgbClr val="003399"/>
                </a:solidFill>
                <a:latin typeface="Trebuchet MS" panose="020B0603020202020204" pitchFamily="34" charset="0"/>
              </a:rPr>
              <a:t>4:17</a:t>
            </a:r>
          </a:p>
          <a:p>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3</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26805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fontScale="90000"/>
          </a:bodyPr>
          <a:lstStyle/>
          <a:p>
            <a:r>
              <a:rPr lang="nl-NL" sz="4000" dirty="0" err="1" smtClean="0">
                <a:solidFill>
                  <a:srgbClr val="003399"/>
                </a:solidFill>
                <a:latin typeface="Trebuchet MS" panose="020B0603020202020204" pitchFamily="34" charset="0"/>
              </a:rPr>
              <a:t>Levendmaking</a:t>
            </a:r>
            <a:r>
              <a:rPr lang="nl-NL" sz="4000" dirty="0" smtClean="0">
                <a:solidFill>
                  <a:srgbClr val="003399"/>
                </a:solidFill>
                <a:latin typeface="Trebuchet MS" panose="020B0603020202020204" pitchFamily="34" charset="0"/>
              </a:rPr>
              <a:t> – enkele passages uit Gods Woord</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nl-NL" sz="2400" dirty="0">
                <a:solidFill>
                  <a:srgbClr val="003399"/>
                </a:solidFill>
                <a:latin typeface="Trebuchet MS" panose="020B0603020202020204" pitchFamily="34" charset="0"/>
              </a:rPr>
              <a:t>Want net zoals de Vader de doden wekt en levend maakt, zo ook maakt de Zoon </a:t>
            </a:r>
            <a:r>
              <a:rPr lang="nl-NL" sz="2400" dirty="0" smtClean="0">
                <a:solidFill>
                  <a:srgbClr val="003399"/>
                </a:solidFill>
                <a:latin typeface="Trebuchet MS" panose="020B0603020202020204" pitchFamily="34" charset="0"/>
              </a:rPr>
              <a:t>Levend </a:t>
            </a:r>
            <a:r>
              <a:rPr lang="nl-NL" sz="2400" dirty="0">
                <a:solidFill>
                  <a:srgbClr val="003399"/>
                </a:solidFill>
                <a:latin typeface="Trebuchet MS" panose="020B0603020202020204" pitchFamily="34" charset="0"/>
              </a:rPr>
              <a:t>wie Hij wil. </a:t>
            </a:r>
            <a:r>
              <a:rPr lang="nl-NL" sz="2400" dirty="0" smtClean="0">
                <a:solidFill>
                  <a:srgbClr val="003399"/>
                </a:solidFill>
                <a:latin typeface="Trebuchet MS" panose="020B0603020202020204" pitchFamily="34" charset="0"/>
              </a:rPr>
              <a:t>- Johannes </a:t>
            </a:r>
            <a:r>
              <a:rPr lang="nl-NL" sz="2400" dirty="0">
                <a:solidFill>
                  <a:srgbClr val="003399"/>
                </a:solidFill>
                <a:latin typeface="Trebuchet MS" panose="020B0603020202020204" pitchFamily="34" charset="0"/>
              </a:rPr>
              <a:t>5:21</a:t>
            </a:r>
          </a:p>
          <a:p>
            <a:r>
              <a:rPr lang="nl-NL" sz="2400" dirty="0">
                <a:solidFill>
                  <a:srgbClr val="003399"/>
                </a:solidFill>
                <a:latin typeface="Trebuchet MS" panose="020B0603020202020204" pitchFamily="34" charset="0"/>
              </a:rPr>
              <a:t>Zo is het ook geschreven: de eerste mens, Adam, werd tot een levende ziel, de laatste Adam tot een </a:t>
            </a:r>
            <a:r>
              <a:rPr lang="nl-NL" sz="2400" dirty="0" smtClean="0">
                <a:solidFill>
                  <a:srgbClr val="003399"/>
                </a:solidFill>
                <a:latin typeface="Trebuchet MS" panose="020B0603020202020204" pitchFamily="34" charset="0"/>
              </a:rPr>
              <a:t>Levendmakende </a:t>
            </a:r>
            <a:r>
              <a:rPr lang="nl-NL" sz="2400" dirty="0">
                <a:solidFill>
                  <a:srgbClr val="003399"/>
                </a:solidFill>
                <a:latin typeface="Trebuchet MS" panose="020B0603020202020204" pitchFamily="34" charset="0"/>
              </a:rPr>
              <a:t>geest. </a:t>
            </a:r>
            <a:r>
              <a:rPr lang="nl-NL" sz="2400" dirty="0" smtClean="0">
                <a:solidFill>
                  <a:srgbClr val="003399"/>
                </a:solidFill>
                <a:latin typeface="Trebuchet MS" panose="020B0603020202020204" pitchFamily="34" charset="0"/>
              </a:rPr>
              <a:t>- 1Korinthiërs </a:t>
            </a:r>
            <a:r>
              <a:rPr lang="nl-NL" sz="2400" dirty="0">
                <a:solidFill>
                  <a:srgbClr val="003399"/>
                </a:solidFill>
                <a:latin typeface="Trebuchet MS" panose="020B0603020202020204" pitchFamily="34" charset="0"/>
              </a:rPr>
              <a:t>15:45</a:t>
            </a:r>
          </a:p>
          <a:p>
            <a:r>
              <a:rPr lang="nl-NL" sz="2400" dirty="0">
                <a:solidFill>
                  <a:srgbClr val="003399"/>
                </a:solidFill>
                <a:latin typeface="Trebuchet MS" panose="020B0603020202020204" pitchFamily="34" charset="0"/>
              </a:rPr>
              <a:t>Want net zoals </a:t>
            </a:r>
            <a:r>
              <a:rPr lang="nl-NL" sz="2400" u="sng" dirty="0">
                <a:solidFill>
                  <a:srgbClr val="003399"/>
                </a:solidFill>
                <a:latin typeface="Trebuchet MS" panose="020B0603020202020204" pitchFamily="34" charset="0"/>
              </a:rPr>
              <a:t>in Adam</a:t>
            </a:r>
            <a:r>
              <a:rPr lang="nl-NL" sz="2400" dirty="0">
                <a:solidFill>
                  <a:srgbClr val="003399"/>
                </a:solidFill>
                <a:latin typeface="Trebuchet MS" panose="020B0603020202020204" pitchFamily="34" charset="0"/>
              </a:rPr>
              <a:t> </a:t>
            </a:r>
            <a:r>
              <a:rPr lang="nl-NL" sz="2400" i="1" dirty="0">
                <a:solidFill>
                  <a:srgbClr val="003399"/>
                </a:solidFill>
                <a:latin typeface="Trebuchet MS" panose="020B0603020202020204" pitchFamily="34" charset="0"/>
              </a:rPr>
              <a:t>allen</a:t>
            </a:r>
            <a:r>
              <a:rPr lang="nl-NL" sz="2400" dirty="0">
                <a:solidFill>
                  <a:srgbClr val="003399"/>
                </a:solidFill>
                <a:latin typeface="Trebuchet MS" panose="020B0603020202020204" pitchFamily="34" charset="0"/>
              </a:rPr>
              <a:t> sterven, zo zullen ook </a:t>
            </a:r>
            <a:r>
              <a:rPr lang="nl-NL" sz="2400" u="sng" dirty="0">
                <a:solidFill>
                  <a:srgbClr val="003399"/>
                </a:solidFill>
                <a:latin typeface="Trebuchet MS" panose="020B0603020202020204" pitchFamily="34" charset="0"/>
              </a:rPr>
              <a:t>in Christus</a:t>
            </a:r>
            <a:r>
              <a:rPr lang="nl-NL" sz="2400" dirty="0">
                <a:solidFill>
                  <a:srgbClr val="003399"/>
                </a:solidFill>
                <a:latin typeface="Trebuchet MS" panose="020B0603020202020204" pitchFamily="34" charset="0"/>
              </a:rPr>
              <a:t> </a:t>
            </a:r>
            <a:r>
              <a:rPr lang="nl-NL" sz="2400" i="1" dirty="0">
                <a:solidFill>
                  <a:srgbClr val="003399"/>
                </a:solidFill>
                <a:latin typeface="Trebuchet MS" panose="020B0603020202020204" pitchFamily="34" charset="0"/>
              </a:rPr>
              <a:t>allen</a:t>
            </a:r>
            <a:r>
              <a:rPr lang="nl-NL" sz="2400" dirty="0">
                <a:solidFill>
                  <a:srgbClr val="003399"/>
                </a:solidFill>
                <a:latin typeface="Trebuchet MS" panose="020B0603020202020204" pitchFamily="34" charset="0"/>
              </a:rPr>
              <a:t> </a:t>
            </a:r>
            <a:r>
              <a:rPr lang="nl-NL" sz="2400" dirty="0" smtClean="0">
                <a:solidFill>
                  <a:srgbClr val="003399"/>
                </a:solidFill>
                <a:latin typeface="Trebuchet MS" panose="020B0603020202020204" pitchFamily="34" charset="0"/>
              </a:rPr>
              <a:t>Levend </a:t>
            </a:r>
            <a:r>
              <a:rPr lang="nl-NL" sz="2400" dirty="0">
                <a:solidFill>
                  <a:srgbClr val="003399"/>
                </a:solidFill>
                <a:latin typeface="Trebuchet MS" panose="020B0603020202020204" pitchFamily="34" charset="0"/>
              </a:rPr>
              <a:t>gemaakt worden. </a:t>
            </a:r>
            <a:r>
              <a:rPr lang="nl-NL" sz="2400" dirty="0" smtClean="0">
                <a:solidFill>
                  <a:srgbClr val="003399"/>
                </a:solidFill>
                <a:latin typeface="Trebuchet MS" panose="020B0603020202020204" pitchFamily="34" charset="0"/>
              </a:rPr>
              <a:t>- 1Korinthiërs </a:t>
            </a:r>
            <a:r>
              <a:rPr lang="nl-NL" sz="2400" dirty="0">
                <a:solidFill>
                  <a:srgbClr val="003399"/>
                </a:solidFill>
                <a:latin typeface="Trebuchet MS" panose="020B0603020202020204" pitchFamily="34" charset="0"/>
              </a:rPr>
              <a:t>15:22</a:t>
            </a:r>
          </a:p>
          <a:p>
            <a:r>
              <a:rPr lang="nl-NL" sz="2400" dirty="0">
                <a:solidFill>
                  <a:srgbClr val="003399"/>
                </a:solidFill>
                <a:latin typeface="Trebuchet MS" panose="020B0603020202020204" pitchFamily="34" charset="0"/>
              </a:rPr>
              <a:t>En indien de geest van Hem Die Jezus wekt uit doden in jullie huist, zal </a:t>
            </a:r>
            <a:r>
              <a:rPr lang="nl-NL" sz="2400" dirty="0" smtClean="0">
                <a:solidFill>
                  <a:srgbClr val="003399"/>
                </a:solidFill>
                <a:latin typeface="Trebuchet MS" panose="020B0603020202020204" pitchFamily="34" charset="0"/>
              </a:rPr>
              <a:t>Hij Die </a:t>
            </a:r>
            <a:r>
              <a:rPr lang="nl-NL" sz="2400" dirty="0">
                <a:solidFill>
                  <a:srgbClr val="003399"/>
                </a:solidFill>
                <a:latin typeface="Trebuchet MS" panose="020B0603020202020204" pitchFamily="34" charset="0"/>
              </a:rPr>
              <a:t>Christus Jezus uit doden wekt, ook jullie sterfelijke lichamen </a:t>
            </a:r>
            <a:r>
              <a:rPr lang="nl-NL" sz="2400" dirty="0" smtClean="0">
                <a:solidFill>
                  <a:srgbClr val="003399"/>
                </a:solidFill>
                <a:latin typeface="Trebuchet MS" panose="020B0603020202020204" pitchFamily="34" charset="0"/>
              </a:rPr>
              <a:t>Levend </a:t>
            </a:r>
            <a:r>
              <a:rPr lang="nl-NL" sz="2400" dirty="0">
                <a:solidFill>
                  <a:srgbClr val="003399"/>
                </a:solidFill>
                <a:latin typeface="Trebuchet MS" panose="020B0603020202020204" pitchFamily="34" charset="0"/>
              </a:rPr>
              <a:t>maken door Zijn geest, die in jullie inwoont. </a:t>
            </a:r>
            <a:r>
              <a:rPr lang="nl-NL" sz="2400" dirty="0" smtClean="0">
                <a:solidFill>
                  <a:srgbClr val="003399"/>
                </a:solidFill>
                <a:latin typeface="Trebuchet MS" panose="020B0603020202020204" pitchFamily="34" charset="0"/>
              </a:rPr>
              <a:t>- Romeinen </a:t>
            </a:r>
            <a:r>
              <a:rPr lang="nl-NL" sz="2400" dirty="0">
                <a:solidFill>
                  <a:srgbClr val="003399"/>
                </a:solidFill>
                <a:latin typeface="Trebuchet MS" panose="020B0603020202020204" pitchFamily="34" charset="0"/>
              </a:rPr>
              <a:t>8:11</a:t>
            </a:r>
          </a:p>
          <a:p>
            <a:pPr marL="0" indent="0">
              <a:buNone/>
            </a:pP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4</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4245177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err="1" smtClean="0">
                <a:solidFill>
                  <a:srgbClr val="003399"/>
                </a:solidFill>
                <a:latin typeface="Trebuchet MS" panose="020B0603020202020204" pitchFamily="34" charset="0"/>
              </a:rPr>
              <a:t>Levendmaking</a:t>
            </a:r>
            <a:r>
              <a:rPr lang="nl-NL" sz="4000" dirty="0" smtClean="0">
                <a:solidFill>
                  <a:srgbClr val="003399"/>
                </a:solidFill>
                <a:latin typeface="Trebuchet MS" panose="020B0603020202020204" pitchFamily="34" charset="0"/>
              </a:rPr>
              <a:t> – praktisch aards voorbeeld</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nl-NL" sz="2400" dirty="0">
                <a:solidFill>
                  <a:srgbClr val="003399"/>
                </a:solidFill>
                <a:latin typeface="Trebuchet MS" panose="020B0603020202020204" pitchFamily="34" charset="0"/>
              </a:rPr>
              <a:t>Lukas </a:t>
            </a:r>
            <a:r>
              <a:rPr lang="nl-NL" sz="2400" dirty="0" smtClean="0">
                <a:solidFill>
                  <a:srgbClr val="003399"/>
                </a:solidFill>
                <a:latin typeface="Trebuchet MS" panose="020B0603020202020204" pitchFamily="34" charset="0"/>
              </a:rPr>
              <a:t>24:36-43 =&gt;</a:t>
            </a:r>
            <a:endParaRPr lang="nl-NL" sz="2400" dirty="0">
              <a:solidFill>
                <a:srgbClr val="003399"/>
              </a:solidFill>
              <a:latin typeface="Trebuchet MS" panose="020B0603020202020204" pitchFamily="34" charset="0"/>
            </a:endParaRPr>
          </a:p>
          <a:p>
            <a:pPr marL="0" indent="0">
              <a:buNone/>
            </a:pP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bij het spreken over deze dingen, stond Jezus in hun midden en zegt tot hen: "Vrede met jullie!"</a:t>
            </a:r>
          </a:p>
          <a:p>
            <a:pPr marL="0" indent="0">
              <a:buNone/>
            </a:pP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verschrikt wordend en zeer bevreesd wordend, meenden zij een geest te aanschouwen. </a:t>
            </a:r>
          </a:p>
          <a:p>
            <a:pPr marL="0" indent="0">
              <a:buNone/>
            </a:pP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Hij zei tot hen: "Waarom zijn jullie verontrust? En waarom komen redeneringen op in jullie harten? </a:t>
            </a:r>
          </a:p>
          <a:p>
            <a:pPr marL="0" indent="0">
              <a:buNone/>
            </a:pPr>
            <a:r>
              <a:rPr lang="nl-NL" sz="2400" dirty="0" smtClean="0">
                <a:solidFill>
                  <a:srgbClr val="003399"/>
                </a:solidFill>
                <a:latin typeface="Trebuchet MS" panose="020B0603020202020204" pitchFamily="34" charset="0"/>
              </a:rPr>
              <a:t>Neem </a:t>
            </a:r>
            <a:r>
              <a:rPr lang="nl-NL" sz="2400" dirty="0">
                <a:solidFill>
                  <a:srgbClr val="003399"/>
                </a:solidFill>
                <a:latin typeface="Trebuchet MS" panose="020B0603020202020204" pitchFamily="34" charset="0"/>
              </a:rPr>
              <a:t>Mijn handen en Mijn voeten waar, dat Ik het Zelf ben! Betast Mij en neem waar dat een geest geen vlees en beenderen heeft, zoals jullie aanschouwen dat Ik heb." </a:t>
            </a:r>
          </a:p>
          <a:p>
            <a:pPr marL="0" indent="0">
              <a:buNone/>
            </a:pP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dit zeggend, laat Hij aan hen de handen en de voeten zien. </a:t>
            </a:r>
          </a:p>
          <a:p>
            <a:pPr marL="0" indent="0">
              <a:buNone/>
            </a:pPr>
            <a:r>
              <a:rPr lang="nl-NL" sz="2400" dirty="0" smtClean="0">
                <a:solidFill>
                  <a:srgbClr val="003399"/>
                </a:solidFill>
                <a:latin typeface="Trebuchet MS" panose="020B0603020202020204" pitchFamily="34" charset="0"/>
              </a:rPr>
              <a:t>Maar </a:t>
            </a:r>
            <a:r>
              <a:rPr lang="nl-NL" sz="2400" dirty="0">
                <a:solidFill>
                  <a:srgbClr val="003399"/>
                </a:solidFill>
                <a:latin typeface="Trebuchet MS" panose="020B0603020202020204" pitchFamily="34" charset="0"/>
              </a:rPr>
              <a:t>toen zij van vreugde en verwondering nog niet geloofden, zei Hij tot hen: "Hebben jullie iets eetbaars in deze plaats?" </a:t>
            </a:r>
          </a:p>
          <a:p>
            <a:pPr marL="0" indent="0">
              <a:buNone/>
            </a:pP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zij overhandigen aan Hem een deel geroosterde vis, </a:t>
            </a:r>
          </a:p>
          <a:p>
            <a:pPr marL="0" indent="0">
              <a:buNone/>
            </a:pP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het nemend, at Hij het in hun zicht</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5</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067871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err="1">
                <a:solidFill>
                  <a:srgbClr val="003399"/>
                </a:solidFill>
                <a:latin typeface="Trebuchet MS" panose="020B0603020202020204" pitchFamily="34" charset="0"/>
              </a:rPr>
              <a:t>Levendmaking</a:t>
            </a:r>
            <a:r>
              <a:rPr lang="nl-NL" sz="4000" dirty="0">
                <a:solidFill>
                  <a:srgbClr val="003399"/>
                </a:solidFill>
                <a:latin typeface="Trebuchet MS" panose="020B0603020202020204" pitchFamily="34" charset="0"/>
              </a:rPr>
              <a:t> </a:t>
            </a:r>
            <a:r>
              <a:rPr lang="nl-NL" sz="4000" dirty="0" smtClean="0">
                <a:solidFill>
                  <a:srgbClr val="003399"/>
                </a:solidFill>
                <a:latin typeface="Trebuchet MS" panose="020B0603020202020204" pitchFamily="34" charset="0"/>
              </a:rPr>
              <a:t>– hemels voorbeeld!</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20000"/>
          </a:bodyPr>
          <a:lstStyle/>
          <a:p>
            <a:r>
              <a:rPr lang="nl-NL" sz="2400" dirty="0">
                <a:solidFill>
                  <a:srgbClr val="003399"/>
                </a:solidFill>
                <a:latin typeface="Trebuchet MS" panose="020B0603020202020204" pitchFamily="34" charset="0"/>
              </a:rPr>
              <a:t>Handelingen </a:t>
            </a:r>
            <a:r>
              <a:rPr lang="nl-NL" sz="2400" dirty="0" smtClean="0">
                <a:solidFill>
                  <a:srgbClr val="003399"/>
                </a:solidFill>
                <a:latin typeface="Trebuchet MS" panose="020B0603020202020204" pitchFamily="34" charset="0"/>
              </a:rPr>
              <a:t>9:3-4</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bij het gaan kwam hij naderend tot Damascus. Plotseling flitst rondom hem licht uit de </a:t>
            </a:r>
            <a:r>
              <a:rPr lang="nl-NL" sz="2400" dirty="0" smtClean="0">
                <a:solidFill>
                  <a:srgbClr val="003399"/>
                </a:solidFill>
                <a:latin typeface="Trebuchet MS" panose="020B0603020202020204" pitchFamily="34" charset="0"/>
              </a:rPr>
              <a:t>hemel.</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vallend op de aarde hoort hij een stem, tot hem zeggend: "Saul, Saul, waarom vervolg jij Mij?"</a:t>
            </a:r>
          </a:p>
          <a:p>
            <a:r>
              <a:rPr lang="nl-NL" sz="2400" dirty="0">
                <a:solidFill>
                  <a:srgbClr val="003399"/>
                </a:solidFill>
                <a:latin typeface="Trebuchet MS" panose="020B0603020202020204" pitchFamily="34" charset="0"/>
              </a:rPr>
              <a:t>Handelingen </a:t>
            </a:r>
            <a:r>
              <a:rPr lang="nl-NL" sz="2400" dirty="0" smtClean="0">
                <a:solidFill>
                  <a:srgbClr val="003399"/>
                </a:solidFill>
                <a:latin typeface="Trebuchet MS" panose="020B0603020202020204" pitchFamily="34" charset="0"/>
              </a:rPr>
              <a:t>22:6-7</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Het </a:t>
            </a:r>
            <a:r>
              <a:rPr lang="nl-NL" sz="2400" dirty="0">
                <a:solidFill>
                  <a:srgbClr val="003399"/>
                </a:solidFill>
                <a:latin typeface="Trebuchet MS" panose="020B0603020202020204" pitchFamily="34" charset="0"/>
              </a:rPr>
              <a:t>gebeurde nu tot mij, bij mijn gaan en naderend tot Damascus komend, rond het middaguur. Plotseling flitste uit de hemel een aanzienlijk licht rondom </a:t>
            </a:r>
            <a:r>
              <a:rPr lang="nl-NL" sz="2400" dirty="0" smtClean="0">
                <a:solidFill>
                  <a:srgbClr val="003399"/>
                </a:solidFill>
                <a:latin typeface="Trebuchet MS" panose="020B0603020202020204" pitchFamily="34" charset="0"/>
              </a:rPr>
              <a:t>mij.</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ik val bovendien op de grond en ik hoor een stem, tot mij zeggend: "Saul, Saul, waarom vervolg jij mij?"</a:t>
            </a:r>
          </a:p>
          <a:p>
            <a:r>
              <a:rPr lang="nl-NL" sz="2400" dirty="0">
                <a:solidFill>
                  <a:srgbClr val="003399"/>
                </a:solidFill>
                <a:latin typeface="Trebuchet MS" panose="020B0603020202020204" pitchFamily="34" charset="0"/>
              </a:rPr>
              <a:t>Handelingen </a:t>
            </a:r>
            <a:r>
              <a:rPr lang="nl-NL" sz="2400" dirty="0" smtClean="0">
                <a:solidFill>
                  <a:srgbClr val="003399"/>
                </a:solidFill>
                <a:latin typeface="Trebuchet MS" panose="020B0603020202020204" pitchFamily="34" charset="0"/>
              </a:rPr>
              <a:t>26:13-14</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Midden </a:t>
            </a:r>
            <a:r>
              <a:rPr lang="nl-NL" sz="2400" dirty="0">
                <a:solidFill>
                  <a:srgbClr val="003399"/>
                </a:solidFill>
                <a:latin typeface="Trebuchet MS" panose="020B0603020202020204" pitchFamily="34" charset="0"/>
              </a:rPr>
              <a:t>op de dag, op die weg, koning, nam ik een licht waar uit de hemel, boven de schittering van de zon, mij omstralend en op die samen met mij </a:t>
            </a:r>
            <a:r>
              <a:rPr lang="nl-NL" sz="2400" dirty="0" smtClean="0">
                <a:solidFill>
                  <a:srgbClr val="003399"/>
                </a:solidFill>
                <a:latin typeface="Trebuchet MS" panose="020B0603020202020204" pitchFamily="34" charset="0"/>
              </a:rPr>
              <a:t>gaan.</a:t>
            </a:r>
            <a:br>
              <a:rPr lang="nl-NL" sz="2400" dirty="0" smtClean="0">
                <a:solidFill>
                  <a:srgbClr val="003399"/>
                </a:solidFill>
                <a:latin typeface="Trebuchet MS" panose="020B0603020202020204" pitchFamily="34" charset="0"/>
              </a:rPr>
            </a:br>
            <a:r>
              <a:rPr lang="nl-NL" sz="2400" dirty="0" smtClean="0">
                <a:solidFill>
                  <a:srgbClr val="003399"/>
                </a:solidFill>
                <a:latin typeface="Trebuchet MS" panose="020B0603020202020204" pitchFamily="34" charset="0"/>
              </a:rPr>
              <a:t>En </a:t>
            </a:r>
            <a:r>
              <a:rPr lang="nl-NL" sz="2400" dirty="0">
                <a:solidFill>
                  <a:srgbClr val="003399"/>
                </a:solidFill>
                <a:latin typeface="Trebuchet MS" panose="020B0603020202020204" pitchFamily="34" charset="0"/>
              </a:rPr>
              <a:t>wij allen vallen neer op de aarde. Ik hoor een stem, tot mij sprekend in de Hebreeuwse omgangstaal: "Saul, Saul, waarom vervolg jij mij? Het is voor jou hard tegen de stekels te trappen</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6</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772295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err="1" smtClean="0">
                <a:solidFill>
                  <a:srgbClr val="003399"/>
                </a:solidFill>
                <a:latin typeface="Trebuchet MS" panose="020B0603020202020204" pitchFamily="34" charset="0"/>
              </a:rPr>
              <a:t>Levendmaking</a:t>
            </a:r>
            <a:r>
              <a:rPr lang="nl-NL" sz="4000" dirty="0" smtClean="0">
                <a:solidFill>
                  <a:srgbClr val="003399"/>
                </a:solidFill>
                <a:latin typeface="Trebuchet MS" panose="020B0603020202020204" pitchFamily="34" charset="0"/>
              </a:rPr>
              <a:t> – een ander lichaam 1</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nl-NL" sz="2400" dirty="0" smtClean="0">
                <a:solidFill>
                  <a:srgbClr val="003399"/>
                </a:solidFill>
                <a:latin typeface="Trebuchet MS" panose="020B0603020202020204" pitchFamily="34" charset="0"/>
              </a:rPr>
              <a:t>1Korinthiërs 15</a:t>
            </a:r>
          </a:p>
          <a:p>
            <a:r>
              <a:rPr lang="nl-NL" sz="2400" dirty="0" smtClean="0">
                <a:solidFill>
                  <a:srgbClr val="003399"/>
                </a:solidFill>
                <a:latin typeface="Trebuchet MS" panose="020B0603020202020204" pitchFamily="34" charset="0"/>
              </a:rPr>
              <a:t>37 </a:t>
            </a:r>
            <a:r>
              <a:rPr lang="nl-NL" sz="2400" dirty="0">
                <a:solidFill>
                  <a:srgbClr val="003399"/>
                </a:solidFill>
                <a:latin typeface="Trebuchet MS" panose="020B0603020202020204" pitchFamily="34" charset="0"/>
              </a:rPr>
              <a:t>En wat jij zaait is niet het lichaam dat zal komen, maar jij zaait een naakte zaadkorrel, als bijvoorbeeld van graan of van de </a:t>
            </a:r>
            <a:r>
              <a:rPr lang="nl-NL" sz="2400" dirty="0" err="1">
                <a:solidFill>
                  <a:srgbClr val="003399"/>
                </a:solidFill>
                <a:latin typeface="Trebuchet MS" panose="020B0603020202020204" pitchFamily="34" charset="0"/>
              </a:rPr>
              <a:t>overigen</a:t>
            </a:r>
            <a:r>
              <a:rPr lang="nl-NL" sz="2400" dirty="0">
                <a:solidFill>
                  <a:srgbClr val="003399"/>
                </a:solidFill>
                <a:latin typeface="Trebuchet MS" panose="020B0603020202020204" pitchFamily="34" charset="0"/>
              </a:rPr>
              <a:t>.</a:t>
            </a:r>
          </a:p>
          <a:p>
            <a:r>
              <a:rPr lang="nl-NL" sz="2400" dirty="0">
                <a:solidFill>
                  <a:srgbClr val="003399"/>
                </a:solidFill>
                <a:latin typeface="Trebuchet MS" panose="020B0603020202020204" pitchFamily="34" charset="0"/>
              </a:rPr>
              <a:t>38 Maar God geeft er een lichaam aan zoals Hij wil, en aan ieder van de zaden een eigen lichaam. </a:t>
            </a:r>
            <a:endParaRPr lang="nl-NL" sz="2400" dirty="0" smtClean="0">
              <a:solidFill>
                <a:srgbClr val="003399"/>
              </a:solidFill>
              <a:latin typeface="Trebuchet MS" panose="020B0603020202020204" pitchFamily="34" charset="0"/>
            </a:endParaRPr>
          </a:p>
          <a:p>
            <a:r>
              <a:rPr lang="nl-NL" sz="2400" dirty="0" smtClean="0">
                <a:solidFill>
                  <a:srgbClr val="003399"/>
                </a:solidFill>
                <a:latin typeface="Trebuchet MS" panose="020B0603020202020204" pitchFamily="34" charset="0"/>
              </a:rPr>
              <a:t>39 </a:t>
            </a:r>
            <a:r>
              <a:rPr lang="nl-NL" sz="2400" dirty="0">
                <a:solidFill>
                  <a:srgbClr val="003399"/>
                </a:solidFill>
                <a:latin typeface="Trebuchet MS" panose="020B0603020202020204" pitchFamily="34" charset="0"/>
              </a:rPr>
              <a:t>Niet alle vlees is hetzelfde vlees, maar er is zeker ander vlees dan van mensen en ander vlees dan van beesten en ander vlees dan van </a:t>
            </a:r>
            <a:r>
              <a:rPr lang="nl-NL" sz="2400" dirty="0" err="1">
                <a:solidFill>
                  <a:srgbClr val="003399"/>
                </a:solidFill>
                <a:latin typeface="Trebuchet MS" panose="020B0603020202020204" pitchFamily="34" charset="0"/>
              </a:rPr>
              <a:t>gevleugelden</a:t>
            </a:r>
            <a:r>
              <a:rPr lang="nl-NL" sz="2400" dirty="0">
                <a:solidFill>
                  <a:srgbClr val="003399"/>
                </a:solidFill>
                <a:latin typeface="Trebuchet MS" panose="020B0603020202020204" pitchFamily="34" charset="0"/>
              </a:rPr>
              <a:t> en ander vlees dan van vissen. </a:t>
            </a:r>
          </a:p>
          <a:p>
            <a:r>
              <a:rPr lang="nl-NL" sz="2400" dirty="0">
                <a:solidFill>
                  <a:srgbClr val="003399"/>
                </a:solidFill>
                <a:latin typeface="Trebuchet MS" panose="020B0603020202020204" pitchFamily="34" charset="0"/>
              </a:rPr>
              <a:t>40 En er zijn hemelse lichamen en er zijn aardse lichamen, maar van de </a:t>
            </a:r>
            <a:r>
              <a:rPr lang="nl-NL" sz="2400" dirty="0" err="1">
                <a:solidFill>
                  <a:srgbClr val="003399"/>
                </a:solidFill>
                <a:latin typeface="Trebuchet MS" panose="020B0603020202020204" pitchFamily="34" charset="0"/>
              </a:rPr>
              <a:t>hemelsen</a:t>
            </a:r>
            <a:r>
              <a:rPr lang="nl-NL" sz="2400" dirty="0">
                <a:solidFill>
                  <a:srgbClr val="003399"/>
                </a:solidFill>
                <a:latin typeface="Trebuchet MS" panose="020B0603020202020204" pitchFamily="34" charset="0"/>
              </a:rPr>
              <a:t> is de heerlijkheid anders dan die van de </a:t>
            </a:r>
            <a:r>
              <a:rPr lang="nl-NL" sz="2400" dirty="0" err="1">
                <a:solidFill>
                  <a:srgbClr val="003399"/>
                </a:solidFill>
                <a:latin typeface="Trebuchet MS" panose="020B0603020202020204" pitchFamily="34" charset="0"/>
              </a:rPr>
              <a:t>aardsen</a:t>
            </a:r>
            <a:r>
              <a:rPr lang="nl-NL" sz="2400" dirty="0">
                <a:solidFill>
                  <a:srgbClr val="003399"/>
                </a:solidFill>
                <a:latin typeface="Trebuchet MS" panose="020B0603020202020204" pitchFamily="34" charset="0"/>
              </a:rPr>
              <a:t>, </a:t>
            </a:r>
          </a:p>
          <a:p>
            <a:r>
              <a:rPr lang="nl-NL" sz="2400" dirty="0">
                <a:solidFill>
                  <a:srgbClr val="003399"/>
                </a:solidFill>
                <a:latin typeface="Trebuchet MS" panose="020B0603020202020204" pitchFamily="34" charset="0"/>
              </a:rPr>
              <a:t>41 de heerlijkheid van de zon is anders, en de heerlijkheid van de maan is anders, en de heerlijkheid van sterren is anders, want de ene ster gaat de andere ster in heerlijkheid te boven. </a:t>
            </a:r>
          </a:p>
        </p:txBody>
      </p:sp>
      <p:sp>
        <p:nvSpPr>
          <p:cNvPr id="5" name="Slide Number Placeholder 4"/>
          <p:cNvSpPr>
            <a:spLocks noGrp="1"/>
          </p:cNvSpPr>
          <p:nvPr>
            <p:ph type="sldNum" sz="quarter" idx="12"/>
          </p:nvPr>
        </p:nvSpPr>
        <p:spPr/>
        <p:txBody>
          <a:bodyPr/>
          <a:lstStyle/>
          <a:p>
            <a:fld id="{FF1AF7E2-798A-45C0-BC11-F1C23095BEEE}" type="slidenum">
              <a:rPr lang="nl-NL" smtClean="0"/>
              <a:t>7</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2045654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fontScale="90000"/>
          </a:bodyPr>
          <a:lstStyle/>
          <a:p>
            <a:r>
              <a:rPr lang="nl-NL" sz="4000" dirty="0" smtClean="0">
                <a:solidFill>
                  <a:srgbClr val="003399"/>
                </a:solidFill>
                <a:latin typeface="Trebuchet MS" panose="020B0603020202020204" pitchFamily="34" charset="0"/>
              </a:rPr>
              <a:t>Aards </a:t>
            </a:r>
            <a:r>
              <a:rPr lang="nl-NL" sz="4000" dirty="0" smtClean="0">
                <a:solidFill>
                  <a:srgbClr val="003399"/>
                </a:solidFill>
                <a:latin typeface="Trebuchet MS" panose="020B0603020202020204" pitchFamily="34" charset="0"/>
                <a:sym typeface="Wingdings" panose="05000000000000000000" pitchFamily="2" charset="2"/>
              </a:rPr>
              <a:t> Hemels &amp; Hemels  Hemels =&gt; “anders”</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r>
              <a:rPr lang="nl-NL" sz="2400" dirty="0">
                <a:solidFill>
                  <a:srgbClr val="003399"/>
                </a:solidFill>
                <a:latin typeface="Trebuchet MS" panose="020B0603020202020204" pitchFamily="34" charset="0"/>
              </a:rPr>
              <a:t>Aardse lichamen verschillen in heerlijkheid van hemelse lichamen en zijn van een heel ander karakter. =&gt; 1Korinthiërs 15:40</a:t>
            </a:r>
          </a:p>
          <a:p>
            <a:r>
              <a:rPr lang="nl-NL" sz="2400" dirty="0">
                <a:solidFill>
                  <a:srgbClr val="003399"/>
                </a:solidFill>
                <a:latin typeface="Trebuchet MS" panose="020B0603020202020204" pitchFamily="34" charset="0"/>
              </a:rPr>
              <a:t>Aards =&gt; </a:t>
            </a:r>
            <a:r>
              <a:rPr lang="nl-NL" sz="2400" i="1" dirty="0" err="1">
                <a:solidFill>
                  <a:srgbClr val="003399"/>
                </a:solidFill>
                <a:latin typeface="Trebuchet MS" panose="020B0603020202020204" pitchFamily="34" charset="0"/>
              </a:rPr>
              <a:t>epigeios</a:t>
            </a:r>
            <a:r>
              <a:rPr lang="nl-NL" sz="2400" dirty="0">
                <a:solidFill>
                  <a:srgbClr val="003399"/>
                </a:solidFill>
                <a:latin typeface="Trebuchet MS" panose="020B0603020202020204" pitchFamily="34" charset="0"/>
              </a:rPr>
              <a:t> = OP-LAND</a:t>
            </a:r>
          </a:p>
          <a:p>
            <a:r>
              <a:rPr lang="nl-NL" sz="2400" dirty="0">
                <a:solidFill>
                  <a:srgbClr val="003399"/>
                </a:solidFill>
                <a:latin typeface="Trebuchet MS" panose="020B0603020202020204" pitchFamily="34" charset="0"/>
              </a:rPr>
              <a:t>Hemels =&gt; </a:t>
            </a:r>
            <a:r>
              <a:rPr lang="nl-NL" sz="2400" i="1" dirty="0" err="1">
                <a:solidFill>
                  <a:srgbClr val="003399"/>
                </a:solidFill>
                <a:latin typeface="Trebuchet MS" panose="020B0603020202020204" pitchFamily="34" charset="0"/>
              </a:rPr>
              <a:t>epouranios</a:t>
            </a:r>
            <a:r>
              <a:rPr lang="nl-NL" sz="2400" dirty="0">
                <a:solidFill>
                  <a:srgbClr val="003399"/>
                </a:solidFill>
                <a:latin typeface="Trebuchet MS" panose="020B0603020202020204" pitchFamily="34" charset="0"/>
              </a:rPr>
              <a:t> = OP-HEMELS</a:t>
            </a:r>
          </a:p>
          <a:p>
            <a:r>
              <a:rPr lang="nl-NL" sz="2400" dirty="0">
                <a:solidFill>
                  <a:srgbClr val="003399"/>
                </a:solidFill>
                <a:latin typeface="Trebuchet MS" panose="020B0603020202020204" pitchFamily="34" charset="0"/>
              </a:rPr>
              <a:t>Anders =&gt; </a:t>
            </a:r>
            <a:r>
              <a:rPr lang="nl-NL" sz="2400" i="1" dirty="0" err="1">
                <a:solidFill>
                  <a:srgbClr val="003399"/>
                </a:solidFill>
                <a:latin typeface="Trebuchet MS" panose="020B0603020202020204" pitchFamily="34" charset="0"/>
              </a:rPr>
              <a:t>heteros</a:t>
            </a:r>
            <a:r>
              <a:rPr lang="nl-NL" sz="2400" dirty="0">
                <a:solidFill>
                  <a:srgbClr val="003399"/>
                </a:solidFill>
                <a:latin typeface="Trebuchet MS" panose="020B0603020202020204" pitchFamily="34" charset="0"/>
              </a:rPr>
              <a:t> = van een </a:t>
            </a:r>
            <a:r>
              <a:rPr lang="nl-NL" sz="2400" u="sng" dirty="0">
                <a:solidFill>
                  <a:srgbClr val="003399"/>
                </a:solidFill>
                <a:latin typeface="Trebuchet MS" panose="020B0603020202020204" pitchFamily="34" charset="0"/>
              </a:rPr>
              <a:t>heel ander</a:t>
            </a:r>
            <a:r>
              <a:rPr lang="nl-NL" sz="2400" dirty="0">
                <a:solidFill>
                  <a:srgbClr val="003399"/>
                </a:solidFill>
                <a:latin typeface="Trebuchet MS" panose="020B0603020202020204" pitchFamily="34" charset="0"/>
              </a:rPr>
              <a:t> karakter (</a:t>
            </a:r>
            <a:r>
              <a:rPr lang="nl-NL" sz="2400" dirty="0" err="1">
                <a:solidFill>
                  <a:srgbClr val="003399"/>
                </a:solidFill>
                <a:latin typeface="Trebuchet MS" panose="020B0603020202020204" pitchFamily="34" charset="0"/>
              </a:rPr>
              <a:t>vgl</a:t>
            </a:r>
            <a:r>
              <a:rPr lang="nl-NL" sz="2400" dirty="0">
                <a:solidFill>
                  <a:srgbClr val="003399"/>
                </a:solidFill>
                <a:latin typeface="Trebuchet MS" panose="020B0603020202020204" pitchFamily="34" charset="0"/>
              </a:rPr>
              <a:t> Galaten 1:6-7 =&gt; </a:t>
            </a:r>
            <a:r>
              <a:rPr lang="nl-NL" sz="2400" i="1" dirty="0" err="1">
                <a:solidFill>
                  <a:srgbClr val="003399"/>
                </a:solidFill>
                <a:latin typeface="Trebuchet MS" panose="020B0603020202020204" pitchFamily="34" charset="0"/>
              </a:rPr>
              <a:t>heteros</a:t>
            </a:r>
            <a:r>
              <a:rPr lang="nl-NL" sz="2400" dirty="0">
                <a:solidFill>
                  <a:srgbClr val="003399"/>
                </a:solidFill>
                <a:latin typeface="Trebuchet MS" panose="020B0603020202020204" pitchFamily="34" charset="0"/>
              </a:rPr>
              <a:t> </a:t>
            </a:r>
            <a:r>
              <a:rPr lang="nl-NL" sz="2400" dirty="0" err="1">
                <a:solidFill>
                  <a:srgbClr val="003399"/>
                </a:solidFill>
                <a:latin typeface="Trebuchet MS" panose="020B0603020202020204" pitchFamily="34" charset="0"/>
              </a:rPr>
              <a:t>vs</a:t>
            </a:r>
            <a:r>
              <a:rPr lang="nl-NL" sz="2400" dirty="0">
                <a:solidFill>
                  <a:srgbClr val="003399"/>
                </a:solidFill>
                <a:latin typeface="Trebuchet MS" panose="020B0603020202020204" pitchFamily="34" charset="0"/>
              </a:rPr>
              <a:t> </a:t>
            </a:r>
            <a:r>
              <a:rPr lang="nl-NL" sz="2400" i="1" dirty="0" err="1">
                <a:solidFill>
                  <a:srgbClr val="003399"/>
                </a:solidFill>
                <a:latin typeface="Trebuchet MS" panose="020B0603020202020204" pitchFamily="34" charset="0"/>
              </a:rPr>
              <a:t>allos</a:t>
            </a:r>
            <a:r>
              <a:rPr lang="nl-NL" sz="2400" dirty="0">
                <a:solidFill>
                  <a:srgbClr val="003399"/>
                </a:solidFill>
                <a:latin typeface="Trebuchet MS" panose="020B0603020202020204" pitchFamily="34" charset="0"/>
              </a:rPr>
              <a:t>)</a:t>
            </a:r>
          </a:p>
          <a:p>
            <a:endParaRPr lang="nl-NL" sz="2400" dirty="0">
              <a:solidFill>
                <a:srgbClr val="003399"/>
              </a:solidFill>
              <a:latin typeface="Trebuchet MS" panose="020B0603020202020204" pitchFamily="34" charset="0"/>
            </a:endParaRPr>
          </a:p>
          <a:p>
            <a:r>
              <a:rPr lang="nl-NL" sz="2400" dirty="0">
                <a:solidFill>
                  <a:srgbClr val="003399"/>
                </a:solidFill>
                <a:latin typeface="Trebuchet MS" panose="020B0603020202020204" pitchFamily="34" charset="0"/>
              </a:rPr>
              <a:t>Hemelse lichamen verschillen ook in heerlijkheid, maar zijn wel soortgelijk! =&gt; 1Korinthiërs 15:41</a:t>
            </a:r>
          </a:p>
          <a:p>
            <a:r>
              <a:rPr lang="nl-NL" sz="2400" dirty="0">
                <a:solidFill>
                  <a:srgbClr val="003399"/>
                </a:solidFill>
                <a:latin typeface="Trebuchet MS" panose="020B0603020202020204" pitchFamily="34" charset="0"/>
              </a:rPr>
              <a:t>Anders =&gt; </a:t>
            </a:r>
            <a:r>
              <a:rPr lang="nl-NL" sz="2400" i="1" dirty="0" err="1">
                <a:solidFill>
                  <a:srgbClr val="003399"/>
                </a:solidFill>
                <a:latin typeface="Trebuchet MS" panose="020B0603020202020204" pitchFamily="34" charset="0"/>
              </a:rPr>
              <a:t>allos</a:t>
            </a:r>
            <a:r>
              <a:rPr lang="nl-NL" sz="2400" dirty="0">
                <a:solidFill>
                  <a:srgbClr val="003399"/>
                </a:solidFill>
                <a:latin typeface="Trebuchet MS" panose="020B0603020202020204" pitchFamily="34" charset="0"/>
              </a:rPr>
              <a:t> = van een </a:t>
            </a:r>
            <a:r>
              <a:rPr lang="nl-NL" sz="2400" u="sng" dirty="0">
                <a:solidFill>
                  <a:srgbClr val="003399"/>
                </a:solidFill>
                <a:latin typeface="Trebuchet MS" panose="020B0603020202020204" pitchFamily="34" charset="0"/>
              </a:rPr>
              <a:t>soortgelijk</a:t>
            </a:r>
            <a:r>
              <a:rPr lang="nl-NL" sz="2400" dirty="0">
                <a:solidFill>
                  <a:srgbClr val="003399"/>
                </a:solidFill>
                <a:latin typeface="Trebuchet MS" panose="020B0603020202020204" pitchFamily="34" charset="0"/>
              </a:rPr>
              <a:t> karakter (</a:t>
            </a:r>
            <a:r>
              <a:rPr lang="nl-NL" sz="2400" dirty="0" err="1">
                <a:solidFill>
                  <a:srgbClr val="003399"/>
                </a:solidFill>
                <a:latin typeface="Trebuchet MS" panose="020B0603020202020204" pitchFamily="34" charset="0"/>
              </a:rPr>
              <a:t>vgl</a:t>
            </a:r>
            <a:r>
              <a:rPr lang="nl-NL" sz="2400" dirty="0">
                <a:solidFill>
                  <a:srgbClr val="003399"/>
                </a:solidFill>
                <a:latin typeface="Trebuchet MS" panose="020B0603020202020204" pitchFamily="34" charset="0"/>
              </a:rPr>
              <a:t> Galaten 1:6-7 =&gt; </a:t>
            </a:r>
            <a:r>
              <a:rPr lang="nl-NL" sz="2400" i="1" dirty="0" err="1">
                <a:solidFill>
                  <a:srgbClr val="003399"/>
                </a:solidFill>
                <a:latin typeface="Trebuchet MS" panose="020B0603020202020204" pitchFamily="34" charset="0"/>
              </a:rPr>
              <a:t>heteros</a:t>
            </a:r>
            <a:r>
              <a:rPr lang="nl-NL" sz="2400" dirty="0">
                <a:solidFill>
                  <a:srgbClr val="003399"/>
                </a:solidFill>
                <a:latin typeface="Trebuchet MS" panose="020B0603020202020204" pitchFamily="34" charset="0"/>
              </a:rPr>
              <a:t> </a:t>
            </a:r>
            <a:r>
              <a:rPr lang="nl-NL" sz="2400" dirty="0" err="1">
                <a:solidFill>
                  <a:srgbClr val="003399"/>
                </a:solidFill>
                <a:latin typeface="Trebuchet MS" panose="020B0603020202020204" pitchFamily="34" charset="0"/>
              </a:rPr>
              <a:t>vs</a:t>
            </a:r>
            <a:r>
              <a:rPr lang="nl-NL" sz="2400" dirty="0">
                <a:solidFill>
                  <a:srgbClr val="003399"/>
                </a:solidFill>
                <a:latin typeface="Trebuchet MS" panose="020B0603020202020204" pitchFamily="34" charset="0"/>
              </a:rPr>
              <a:t> </a:t>
            </a:r>
            <a:r>
              <a:rPr lang="nl-NL" sz="2400" i="1" dirty="0" err="1">
                <a:solidFill>
                  <a:srgbClr val="003399"/>
                </a:solidFill>
                <a:latin typeface="Trebuchet MS" panose="020B0603020202020204" pitchFamily="34" charset="0"/>
              </a:rPr>
              <a:t>allos</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8</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171600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0882"/>
            <a:ext cx="10515600" cy="869806"/>
          </a:xfrm>
        </p:spPr>
        <p:txBody>
          <a:bodyPr>
            <a:normAutofit/>
          </a:bodyPr>
          <a:lstStyle/>
          <a:p>
            <a:r>
              <a:rPr lang="nl-NL" sz="4000" dirty="0" err="1">
                <a:solidFill>
                  <a:srgbClr val="003399"/>
                </a:solidFill>
                <a:latin typeface="Trebuchet MS" panose="020B0603020202020204" pitchFamily="34" charset="0"/>
              </a:rPr>
              <a:t>Levendmaking</a:t>
            </a:r>
            <a:r>
              <a:rPr lang="nl-NL" sz="4000" dirty="0">
                <a:solidFill>
                  <a:srgbClr val="003399"/>
                </a:solidFill>
                <a:latin typeface="Trebuchet MS" panose="020B0603020202020204" pitchFamily="34" charset="0"/>
              </a:rPr>
              <a:t> – een ander lichaam </a:t>
            </a:r>
            <a:r>
              <a:rPr lang="nl-NL" sz="4000" dirty="0" smtClean="0">
                <a:solidFill>
                  <a:srgbClr val="003399"/>
                </a:solidFill>
                <a:latin typeface="Trebuchet MS" panose="020B0603020202020204" pitchFamily="34" charset="0"/>
              </a:rPr>
              <a:t>2</a:t>
            </a:r>
            <a:endParaRPr lang="nl-NL" sz="4000" dirty="0">
              <a:solidFill>
                <a:srgbClr val="003399"/>
              </a:solidFill>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pPr marL="0" indent="0">
              <a:buNone/>
            </a:pPr>
            <a:r>
              <a:rPr lang="nl-NL" sz="2400" dirty="0">
                <a:solidFill>
                  <a:srgbClr val="003399"/>
                </a:solidFill>
                <a:latin typeface="Trebuchet MS" panose="020B0603020202020204" pitchFamily="34" charset="0"/>
              </a:rPr>
              <a:t>1Korinthiërs </a:t>
            </a:r>
            <a:r>
              <a:rPr lang="nl-NL" sz="2400" dirty="0" smtClean="0">
                <a:solidFill>
                  <a:srgbClr val="003399"/>
                </a:solidFill>
                <a:latin typeface="Trebuchet MS" panose="020B0603020202020204" pitchFamily="34" charset="0"/>
              </a:rPr>
              <a:t>15</a:t>
            </a:r>
          </a:p>
          <a:p>
            <a:r>
              <a:rPr lang="nl-NL" sz="2400" dirty="0">
                <a:solidFill>
                  <a:srgbClr val="003399"/>
                </a:solidFill>
                <a:latin typeface="Trebuchet MS" panose="020B0603020202020204" pitchFamily="34" charset="0"/>
              </a:rPr>
              <a:t>42 Zo is ook de opstanding van de doden. Er wordt gezaaid in vergankelijkheid, er wordt gewekt in onvergankelijkheid, </a:t>
            </a:r>
          </a:p>
          <a:p>
            <a:r>
              <a:rPr lang="nl-NL" sz="2400" dirty="0">
                <a:solidFill>
                  <a:srgbClr val="003399"/>
                </a:solidFill>
                <a:latin typeface="Trebuchet MS" panose="020B0603020202020204" pitchFamily="34" charset="0"/>
              </a:rPr>
              <a:t>43 er wordt gezaaid in oneer, er wordt gewekt in heerlijkheid. Er wordt gezaaid in zwakheid, er wordt gewekt in macht. </a:t>
            </a:r>
          </a:p>
          <a:p>
            <a:r>
              <a:rPr lang="nl-NL" sz="2400" dirty="0">
                <a:solidFill>
                  <a:srgbClr val="003399"/>
                </a:solidFill>
                <a:latin typeface="Trebuchet MS" panose="020B0603020202020204" pitchFamily="34" charset="0"/>
              </a:rPr>
              <a:t>44 Er wordt een </a:t>
            </a:r>
            <a:r>
              <a:rPr lang="nl-NL" sz="2400" dirty="0" err="1">
                <a:solidFill>
                  <a:srgbClr val="003399"/>
                </a:solidFill>
                <a:latin typeface="Trebuchet MS" panose="020B0603020202020204" pitchFamily="34" charset="0"/>
              </a:rPr>
              <a:t>ziels</a:t>
            </a:r>
            <a:r>
              <a:rPr lang="nl-NL" sz="2400" dirty="0">
                <a:solidFill>
                  <a:srgbClr val="003399"/>
                </a:solidFill>
                <a:latin typeface="Trebuchet MS" panose="020B0603020202020204" pitchFamily="34" charset="0"/>
              </a:rPr>
              <a:t> lichaam gezaaid, er wordt een geestelijk lichaam gewekt. Indien er een </a:t>
            </a:r>
            <a:r>
              <a:rPr lang="nl-NL" sz="2400" dirty="0" err="1">
                <a:solidFill>
                  <a:srgbClr val="003399"/>
                </a:solidFill>
                <a:latin typeface="Trebuchet MS" panose="020B0603020202020204" pitchFamily="34" charset="0"/>
              </a:rPr>
              <a:t>ziels</a:t>
            </a:r>
            <a:r>
              <a:rPr lang="nl-NL" sz="2400" dirty="0">
                <a:solidFill>
                  <a:srgbClr val="003399"/>
                </a:solidFill>
                <a:latin typeface="Trebuchet MS" panose="020B0603020202020204" pitchFamily="34" charset="0"/>
              </a:rPr>
              <a:t> lichaam is, dan is er ook een geestelijk lichaam. </a:t>
            </a:r>
          </a:p>
          <a:p>
            <a:r>
              <a:rPr lang="nl-NL" sz="2400" dirty="0">
                <a:solidFill>
                  <a:srgbClr val="003399"/>
                </a:solidFill>
                <a:latin typeface="Trebuchet MS" panose="020B0603020202020204" pitchFamily="34" charset="0"/>
              </a:rPr>
              <a:t>45 Zo is het ook geschreven: de eerste mens, Adam, werd tot een levende ziel, de laatste Adam tot een levendmakende geest. </a:t>
            </a:r>
          </a:p>
          <a:p>
            <a:r>
              <a:rPr lang="nl-NL" sz="2400" dirty="0">
                <a:solidFill>
                  <a:srgbClr val="003399"/>
                </a:solidFill>
                <a:latin typeface="Trebuchet MS" panose="020B0603020202020204" pitchFamily="34" charset="0"/>
              </a:rPr>
              <a:t>46 Maar niet eerst het geestelijke, maar eerst het </a:t>
            </a:r>
            <a:r>
              <a:rPr lang="nl-NL" sz="2400" dirty="0" err="1">
                <a:solidFill>
                  <a:srgbClr val="003399"/>
                </a:solidFill>
                <a:latin typeface="Trebuchet MS" panose="020B0603020202020204" pitchFamily="34" charset="0"/>
              </a:rPr>
              <a:t>zielse</a:t>
            </a:r>
            <a:r>
              <a:rPr lang="nl-NL" sz="2400" dirty="0">
                <a:solidFill>
                  <a:srgbClr val="003399"/>
                </a:solidFill>
                <a:latin typeface="Trebuchet MS" panose="020B0603020202020204" pitchFamily="34" charset="0"/>
              </a:rPr>
              <a:t> en vervolgens het geestelijke</a:t>
            </a:r>
            <a:r>
              <a:rPr lang="nl-NL" sz="2400" dirty="0" smtClean="0">
                <a:solidFill>
                  <a:srgbClr val="003399"/>
                </a:solidFill>
                <a:latin typeface="Trebuchet MS" panose="020B0603020202020204" pitchFamily="34" charset="0"/>
              </a:rPr>
              <a:t>.</a:t>
            </a:r>
            <a:endParaRPr lang="nl-NL" sz="2400" dirty="0">
              <a:solidFill>
                <a:srgbClr val="003399"/>
              </a:solidFill>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FF1AF7E2-798A-45C0-BC11-F1C23095BEEE}" type="slidenum">
              <a:rPr lang="nl-NL" smtClean="0"/>
              <a:t>9</a:t>
            </a:fld>
            <a:endParaRPr lang="nl-NL"/>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8711" y="197341"/>
            <a:ext cx="1711283" cy="494390"/>
          </a:xfrm>
          <a:prstGeom prst="rect">
            <a:avLst/>
          </a:prstGeom>
        </p:spPr>
      </p:pic>
    </p:spTree>
    <p:extLst>
      <p:ext uri="{BB962C8B-B14F-4D97-AF65-F5344CB8AC3E}">
        <p14:creationId xmlns:p14="http://schemas.microsoft.com/office/powerpoint/2010/main" val="3709415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12993</TotalTime>
  <Words>1734</Words>
  <Application>Microsoft Office PowerPoint</Application>
  <PresentationFormat>Aangepast</PresentationFormat>
  <Paragraphs>217</Paragraphs>
  <Slides>27</Slides>
  <Notes>27</Notes>
  <HiddenSlides>0</HiddenSlides>
  <MMClips>0</MMClips>
  <ScaleCrop>false</ScaleCrop>
  <HeadingPairs>
    <vt:vector size="4" baseType="variant">
      <vt:variant>
        <vt:lpstr>Thema</vt:lpstr>
      </vt:variant>
      <vt:variant>
        <vt:i4>1</vt:i4>
      </vt:variant>
      <vt:variant>
        <vt:lpstr>Diatitels</vt:lpstr>
      </vt:variant>
      <vt:variant>
        <vt:i4>27</vt:i4>
      </vt:variant>
    </vt:vector>
  </HeadingPairs>
  <TitlesOfParts>
    <vt:vector size="28" baseType="lpstr">
      <vt:lpstr>Office Theme</vt:lpstr>
      <vt:lpstr>Levendmaking &amp; Onsterfelijkheid</vt:lpstr>
      <vt:lpstr>Verschil tussen:</vt:lpstr>
      <vt:lpstr>Levendmaking - enkele feiten vanuit Gods Woord</vt:lpstr>
      <vt:lpstr>Levendmaking – enkele passages uit Gods Woord</vt:lpstr>
      <vt:lpstr>Levendmaking – praktisch aards voorbeeld</vt:lpstr>
      <vt:lpstr>Levendmaking – hemels voorbeeld!</vt:lpstr>
      <vt:lpstr>Levendmaking – een ander lichaam 1</vt:lpstr>
      <vt:lpstr>Aards  Hemels &amp; Hemels  Hemels =&gt; “anders”</vt:lpstr>
      <vt:lpstr>Levendmaking – een ander lichaam 2</vt:lpstr>
      <vt:lpstr>Levendmaking – een ander lichaam 3</vt:lpstr>
      <vt:lpstr>Levendmaking – Leven verslindt dood!</vt:lpstr>
      <vt:lpstr>Aards lichaam - kenmerken</vt:lpstr>
      <vt:lpstr>Hemels lichaam - kenmerken</vt:lpstr>
      <vt:lpstr>Gods methode is voorspelbaar!</vt:lpstr>
      <vt:lpstr>PowerPoint-presentatie</vt:lpstr>
      <vt:lpstr>Een ander lichaam – waarom?</vt:lpstr>
      <vt:lpstr>Belangrijke tweedeling</vt:lpstr>
      <vt:lpstr>Vervolgens… uitsluitend aarde!</vt:lpstr>
      <vt:lpstr>Hemelse omstandigheden</vt:lpstr>
      <vt:lpstr>Menselijke omstandigheden &amp; lichamen</vt:lpstr>
      <vt:lpstr>Hemelse omstandigheden &amp; lichamen 1</vt:lpstr>
      <vt:lpstr>Hemelse omstandigheden &amp; lichamen 2</vt:lpstr>
      <vt:lpstr>Waartoe dient het hemelse lichaam? </vt:lpstr>
      <vt:lpstr>Wie zijn de hemelingen?</vt:lpstr>
      <vt:lpstr>Ons lichaam =&gt; als Zijn Lichaam!</vt:lpstr>
      <vt:lpstr>Superhelden??</vt:lpstr>
      <vt:lpstr>Wie is gesteld tot de enige Superheld?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Meye</dc:creator>
  <cp:lastModifiedBy>Andre Piet</cp:lastModifiedBy>
  <cp:revision>372</cp:revision>
  <dcterms:created xsi:type="dcterms:W3CDTF">2015-05-11T23:24:20Z</dcterms:created>
  <dcterms:modified xsi:type="dcterms:W3CDTF">2015-10-04T14:27:53Z</dcterms:modified>
</cp:coreProperties>
</file>